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8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49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8068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326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043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519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7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6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23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19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10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6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858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91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28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84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0A2F6-1E5F-43BF-8C3B-A0102F6BBC48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7B46F78-FC99-407A-96DA-DF76A5F6F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71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533F43-7550-43C0-8804-976F95444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3346100"/>
            <a:ext cx="8915399" cy="2250831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экспертиза в рекламе</a:t>
            </a:r>
          </a:p>
        </p:txBody>
      </p:sp>
    </p:spTree>
    <p:extLst>
      <p:ext uri="{BB962C8B-B14F-4D97-AF65-F5344CB8AC3E}">
        <p14:creationId xmlns:p14="http://schemas.microsoft.com/office/powerpoint/2010/main" val="3907049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305325-9911-4935-8E82-A1F5DAB11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073" y="306333"/>
            <a:ext cx="8911687" cy="128089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Вспомогательные значимые единицы (ВЗЕ).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ним относятся: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A8E140-5DFD-4DE0-A36C-A2C277E9D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251" y="2133600"/>
            <a:ext cx="9867481" cy="377762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товарная категория. Например: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народная паста»; – целевая аудитория.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на аудиторию делается, когда эта аудитория однородна и четко определена. Например: «Все дети любят. Все мамы советуют».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используется иносказательное указание на целевую аудиторию. Например: «Кола – кто не знает, тот отдыхает»; – формальные особенности товара (цвет, форма). Например: «Маленькие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Хершис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кисс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большое шоколадное удовольствие»; – производитель товара (фирма, страна). Например: «Настоящий кофе из Бразилии». </a:t>
            </a:r>
          </a:p>
        </p:txBody>
      </p:sp>
    </p:spTree>
    <p:extLst>
      <p:ext uri="{BB962C8B-B14F-4D97-AF65-F5344CB8AC3E}">
        <p14:creationId xmlns:p14="http://schemas.microsoft.com/office/powerpoint/2010/main" val="3213957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0D295-3182-4612-A25F-813B1F702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21548"/>
            <a:ext cx="8911687" cy="80386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художественным ценностям относятся: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426BCE-79E6-4E2D-9173-52B04345C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8752" y="1235947"/>
            <a:ext cx="10189028" cy="55064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фонематическом уровне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звуковое сочетание «В» – взрыв («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Меринда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взрыв вкуса»);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созвучия («Ровента – радость в вашем доме»);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ритм («Чистит глубже. Чистит лучше»);  </a:t>
            </a:r>
          </a:p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лексическом уровне 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конкретных слов в противовес абстрактным. Например: «Надежный партнер» – это абстрактные слова, а «Сохраним и преумножим ваше богатство» – слоган, состоящий из конкретных слов; – на синтаксическом уровне речь идет прежде всего о соответствии аудитории использования жаргонов, профессионализмов, иностранных слов и т. д. Например: «Поколение НЕХТ» – удачно, учитывая молодое поколение.</a:t>
            </a:r>
          </a:p>
        </p:txBody>
      </p:sp>
    </p:spTree>
    <p:extLst>
      <p:ext uri="{BB962C8B-B14F-4D97-AF65-F5344CB8AC3E}">
        <p14:creationId xmlns:p14="http://schemas.microsoft.com/office/powerpoint/2010/main" val="1227689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662E26-58E7-411B-8B81-8BD6B06E5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2756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место занимают каламбуры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1C6657-64E5-43D6-94EC-F0C134AC4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(слоган автомобиля «шевроле» «Все в одном ключе»);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игры-матрешки («Живи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приПИВАюче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пиво «Клинское»); фразеологизмы («Вольному Вольво»);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симметрии («Достойный журнал о достойных автомобилях») и т. д</a:t>
            </a:r>
          </a:p>
        </p:txBody>
      </p:sp>
    </p:spTree>
    <p:extLst>
      <p:ext uri="{BB962C8B-B14F-4D97-AF65-F5344CB8AC3E}">
        <p14:creationId xmlns:p14="http://schemas.microsoft.com/office/powerpoint/2010/main" val="1662264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5B8018-7125-4973-BE29-4450E631E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2369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узнаваемости логотипа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3A2328-BFB4-43F3-BD26-1DEE7851F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0105" y="1718268"/>
            <a:ext cx="9797143" cy="41929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Логотип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графический элемент с указанием или без указания названия, который компания использует для идентификации себя самой и своих товаров.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одной стороны, появление новых продуктов и марок стимулирует возникновение новых логотипов (в год возникает от 800 тыс. до 3 млн компаний, многие из которых разрабатывают свои логотипы).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другой стороны, изменение корпоративного имиджа, новых упаковок, новых названий требует замены одних логотипов на другие, хотя маркетологи советуют менять логотип не более одного-двух раз за всю карьеру, так как на разработку нового логотипа затрачивается огромное количество денег – по некоторым подсчетам в 20 раз больше, чем на саму рекламу. </a:t>
            </a:r>
          </a:p>
        </p:txBody>
      </p:sp>
    </p:spTree>
    <p:extLst>
      <p:ext uri="{BB962C8B-B14F-4D97-AF65-F5344CB8AC3E}">
        <p14:creationId xmlns:p14="http://schemas.microsoft.com/office/powerpoint/2010/main" val="1777193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73C5E7-B8C8-4EBB-9EC4-BFC50D159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753" y="291402"/>
            <a:ext cx="10158882" cy="1613598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главные стратегические цели, которым нужно соответствовать при разработке логотипов и проведении экспертизы: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1A9B11-33D8-4755-8EBA-35571BB0C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669" y="2133600"/>
            <a:ext cx="9967965" cy="4267200"/>
          </a:xfrm>
        </p:spPr>
        <p:txBody>
          <a:bodyPr>
            <a:no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логотипы с высокой узнаваемостью.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логотипы, которые разрабатываются для создания высокого уровня правильной узнаваемости, а также высокого уровня позитивного эмоционального отношения; 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логотипы с высоким уровнем ложной узнаваемости и позитивного эмоционального отношения.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логотипы с низким уровнем вложенного в их разработку капитала;  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высокоимиждевые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логотипы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призваны создавать сильное позитивное эмоциональное отношение без намека на узнаваемость.</a:t>
            </a:r>
          </a:p>
        </p:txBody>
      </p:sp>
    </p:spTree>
    <p:extLst>
      <p:ext uri="{BB962C8B-B14F-4D97-AF65-F5344CB8AC3E}">
        <p14:creationId xmlns:p14="http://schemas.microsoft.com/office/powerpoint/2010/main" val="3556022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5E72B-485A-47EF-AE1F-DBBA70141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831" y="251210"/>
            <a:ext cx="9636369" cy="125604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психологической безопасности рекламы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(Е. Е. Пронина)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0A3A79-4739-46F1-9D90-8CF86B7AD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9815" y="1708220"/>
            <a:ext cx="9847385" cy="4762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 точки зрения Е. Е. Прониной, на законодательном уровне Федеральный закон о рекламе, Международный кодекс рекламной деятельности, Свод правил и обычаев делового оборота рекламы на территории Российской Федерации позволяют контролировать соответствие рекламы таким требованиям, как достоверность, правила деловой конкуренции, нормы гуманности и морали, принятые в обществе.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Однако они не обеспечивают подлинной психологической безопасности личности в рекламном пространстве в силу того, что деструктивные факторы могут быть недоступны прямому визуальному наблюдению, а ущерб, связанный с необратимыми изменениями, не сразу осознается человеком.</a:t>
            </a:r>
          </a:p>
        </p:txBody>
      </p:sp>
    </p:spTree>
    <p:extLst>
      <p:ext uri="{BB962C8B-B14F-4D97-AF65-F5344CB8AC3E}">
        <p14:creationId xmlns:p14="http://schemas.microsoft.com/office/powerpoint/2010/main" val="1256926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0E351F-A31C-433A-A3F0-FAF05C7D2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043" y="211015"/>
            <a:ext cx="9625570" cy="1336431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ее мнению, психологическую опасность представляют рекламные воздействия,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92EAC4-EB14-4308-97A7-7998E0679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28" y="1788608"/>
            <a:ext cx="10048351" cy="4602144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блокирующие способность человека к адекватному реагированию на жизненные обстоятельства,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подрывающие его способность к анализу информации и осознанному выбору,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снижающие сопротивляемость внешнему давлению,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лишающие человека чувства индивидуальности, личностной ценности.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Разработанная Е. Е Прониной экспертиза предполагает анализ формально-содержательных аспектов рекламы с целью определения источника патогенности и выявление аффективной реакции потребителей на рекламу с целью определения степени патогенности воздействия.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724020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4F71BA-3EF0-4B00-837A-1F11D5CCD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8269" y="150725"/>
            <a:ext cx="10259366" cy="1754275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формально-содержательных аспектов, предложенный Е. Е. Прониной, позволяет выявить два ряда последствий психологически опасной рекламы: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A079EB-FF21-49EA-8A1A-09FF55905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патологических состояний нервной системы (психофизиологическая дезадаптация –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нейроневроз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фрустрация основных целей и ценностей (психосоциальная дезадаптация –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метаневроз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682750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E460D-187F-4539-A3B8-71097BF58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Нейроневроз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22E13E-C182-4AB4-8EA2-F1ADFB9EF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28316"/>
            <a:ext cx="8915400" cy="41829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прежде всего в результате определенного стиля подачи информации, а точнее, следующих формально-содержательных особенностей рекламы: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темп, ритм, яркость, тембр;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необычные, гиперболические, вычурные фигуры;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плотность;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неопределенность, двусмысленность, противоречивость.</a:t>
            </a:r>
          </a:p>
        </p:txBody>
      </p:sp>
    </p:spTree>
    <p:extLst>
      <p:ext uri="{BB962C8B-B14F-4D97-AF65-F5344CB8AC3E}">
        <p14:creationId xmlns:p14="http://schemas.microsoft.com/office/powerpoint/2010/main" val="3672086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4FB62A-7E7D-493B-A068-A5BEF61F7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2321"/>
          </a:xfrm>
        </p:spPr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Метаневроз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14FA93-6456-4673-9C40-5D881ADFA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88607"/>
            <a:ext cx="8915400" cy="4122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провоцируется глубинной семантикой образов, например: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гиперсексуальными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картинами;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сценами агрессии, жестокости, подавленности;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лестью или оскорблением личности;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обращением к национальным, культурным стереотипам.</a:t>
            </a:r>
          </a:p>
        </p:txBody>
      </p:sp>
    </p:spTree>
    <p:extLst>
      <p:ext uri="{BB962C8B-B14F-4D97-AF65-F5344CB8AC3E}">
        <p14:creationId xmlns:p14="http://schemas.microsoft.com/office/powerpoint/2010/main" val="151771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9D8BC-1FE8-4EF0-BE4B-2A2E1E64C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Условно можно выделить два вида экспертиз рекламы: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51174C-50EA-41FE-B76E-526C65A83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Экспертизы, проведенные в маркетинговых целях, к ним обычно относят: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экспертизу восприятия наружной рекламы (ПАРИ),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экспертизу рекламного текста (ВААЛ),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экспертизу маркетинговой и художественной ценности слогана (И. Морозова),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экспертизу узнаваемости логотипа (Памела В. Хендерсон, Жозеф. А. Коте) и др.  </a:t>
            </a:r>
          </a:p>
        </p:txBody>
      </p:sp>
    </p:spTree>
    <p:extLst>
      <p:ext uri="{BB962C8B-B14F-4D97-AF65-F5344CB8AC3E}">
        <p14:creationId xmlns:p14="http://schemas.microsoft.com/office/powerpoint/2010/main" val="3270958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1B8FE13-D091-4607-A2C9-2849C1CE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84738"/>
            <a:ext cx="9308036" cy="49264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Выявление аффективной реакции с целью определения степени патогенности предполагает индивидуальный психотехнический анализ и коллективный психотехнический анализ.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Индивидуальный и коллективный психотехнический анализ предполагает сбор мнений о конкретной рекламе лиц с минимальной экспертной подготовкой «людей с улицы». 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сбора мнений могут быть использованы следующие методы: опроса, свободных ассоциаций, проективный метод составления рассказа и метод фокус-группы. Полученные результаты подвергаются методу статистической обработки. Такой анализ выявляет психологически опасные моменты в рекламе и определяет степень такой опасности для испытуемых.</a:t>
            </a:r>
          </a:p>
        </p:txBody>
      </p:sp>
    </p:spTree>
    <p:extLst>
      <p:ext uri="{BB962C8B-B14F-4D97-AF65-F5344CB8AC3E}">
        <p14:creationId xmlns:p14="http://schemas.microsoft.com/office/powerpoint/2010/main" val="423920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2A2C64-0223-4E63-8E25-48C2B0736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45512"/>
            <a:ext cx="8915400" cy="4765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Экспертное заключение может содержать любые оценки – от полного одобрения до решительного осуждения и основываться на следующих принципах: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предвзятости;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дизайнерские достоинства не являются оправданием психологически опасной рекламы;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на общепринятые нормы поведения, а не на «единственно верные критерии».</a:t>
            </a:r>
          </a:p>
        </p:txBody>
      </p:sp>
    </p:spTree>
    <p:extLst>
      <p:ext uri="{BB962C8B-B14F-4D97-AF65-F5344CB8AC3E}">
        <p14:creationId xmlns:p14="http://schemas.microsoft.com/office/powerpoint/2010/main" val="28895685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6CE6C9-7BB1-48F1-95BE-A5D1E18B8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8220" y="341645"/>
            <a:ext cx="10259367" cy="1748412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применения методов в рекламе, используемых как в исследовательских целях, так и в целях проведения социально-психологической экспертизы: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AC87DF-88F4-4F23-8D7B-F089FFC9A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251" y="2481943"/>
            <a:ext cx="9917723" cy="383847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дополнительности.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психологических методов не исключает, а, наоборот, предполагает проведение социологических, семиотических, этических и экономических исследований. Психологические методы позволяют уточнить и вскрыть механизмы тех закономерностей, которые обнаружены другими методами.</a:t>
            </a:r>
          </a:p>
        </p:txBody>
      </p:sp>
    </p:spTree>
    <p:extLst>
      <p:ext uri="{BB962C8B-B14F-4D97-AF65-F5344CB8AC3E}">
        <p14:creationId xmlns:p14="http://schemas.microsoft.com/office/powerpoint/2010/main" val="2241176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05A2A78-3E3C-4ED2-A293-74562AC9C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0105" y="512466"/>
            <a:ext cx="9404507" cy="59888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Принцип комплексности, или системности.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рекламных исследованиях мы имеем дело со сложными переменными, влияющими на успех рекламной деятельности, что требует анализа довольно большого числа показателей, имеющих различную природу. Это, в свою очередь, предполагает использование разных методов и экспертиз в одном исследовании.</a:t>
            </a:r>
          </a:p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Принцип соответствия.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проделать дополнительную работу по нахождению соответствия выбранных методов поставленной задаче исследования.</a:t>
            </a:r>
          </a:p>
          <a:p>
            <a:pPr marL="0" indent="0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Принцип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прогностичности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реализации этого принципа необходимо в исследованиях изучать мнения групп типичных потребителей (репрезентативность выборки), их поведение в типичных ситуациях (например, в магазине). Следует использовать те методы, которые направлены на уровень сознания, бессознательного и поведения.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685927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816C130-275F-41E0-BB88-EB8FDBE25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316" y="180870"/>
            <a:ext cx="10463683" cy="64811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Принцип сравнения. 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Исследовать эффективность рекламы одного товара или услуги нужно путем сравнения этого товара или услуги с товаром-конкурентом и идеальным представлением об этом товаре или услуге. В таком случае результаты становятся более прозрачными и легко интерпретируемыми.</a:t>
            </a:r>
          </a:p>
          <a:p>
            <a:pPr marL="0" indent="0">
              <a:buNone/>
            </a:pP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Принцип контекста. 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Изучать особенности восприятия рекламы, учитывая культурные аспекты, например, предъявляя рекламные материалы в контексте памятников истории и архитектуры, религиозных сооружений, учреждений для детей и т. д., т. е. заранее выявляя нежелательные общественные реакции.</a:t>
            </a:r>
          </a:p>
          <a:p>
            <a:pPr marL="0" indent="0">
              <a:buNone/>
            </a:pP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Принцип профессионализма. 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Психолог, берущийся за маркетинговые исследования, должен обладать определенной квалификацией и опытом работы с теми методами, которые он собирается применять. Так, например, если он не имеет опыта работы с фокус-группами, то он вряд ли сможет грамотно провести ее, и она превратится в вариант группового интервью или групповой дискуссии, вследствие чего мы можем получить принципиально </a:t>
            </a:r>
            <a:r>
              <a:rPr 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результат.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22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899F3-DBDC-47A2-A55A-13CA677CD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FAF8CF-F4AE-40BE-B3B4-15B653EC1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Экспертиза психологической безопасности рекламы при воздействии ее на массового потребителя.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этой группе можно отнести экспертизу, разработанную Е. Е. Прониной с целью установления фактора небезопасности рекламы, пределов ее добросовестности и этичности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487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99877-24BA-437A-BD3E-DE6D4C0E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979" y="200968"/>
            <a:ext cx="9846634" cy="823964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методы исследования рекламы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517356-22B6-40F6-9024-8BE792E7B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8607" y="1125415"/>
            <a:ext cx="10279463" cy="4785807"/>
          </a:xfrm>
        </p:spPr>
        <p:txBody>
          <a:bodyPr>
            <a:no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метод целенаправленного получения информации о социально-психологических явлениях путем заочного или очного общения психолога с опрашиваемым. Основным критерием классификации опросов является прямое или опосредованное участие интервьюера в опросе. По этому основанию опросы делят на анкетирование и интервьюирование. 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Интервью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вербальный непосредственный опрос, в котором интервьюер стремится получить информацию от респондента или группы лиц. Чаще всего в исследовании рекламы используется глубинное интервью, которое будет рассматриваться в разделе, посвященном качественным методам. 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метод, с помощью которого исследователь получает информацию от респондентов опосредованно с помощью анкеты (вопросника), составленной определенным образом в соответствии с целями исследования. </a:t>
            </a:r>
          </a:p>
        </p:txBody>
      </p:sp>
    </p:spTree>
    <p:extLst>
      <p:ext uri="{BB962C8B-B14F-4D97-AF65-F5344CB8AC3E}">
        <p14:creationId xmlns:p14="http://schemas.microsoft.com/office/powerpoint/2010/main" val="73328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F7566B-6667-445A-B6C0-9F45D506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наружной рекламы (Психологическая ассоциация рекламных исследований – ПАРИ).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0C29B3-A078-4E5B-B295-DE071D5A7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изготовлении наружной рекламы одним из главных условий является понимание рекламного текста на больших расстояниях и за относительно короткое время. С учетом этого критерия психологической эффективности (воспринимаемости, читаемости, запоминаемости) и была разработана данная психологическая экспертиза. </a:t>
            </a:r>
          </a:p>
        </p:txBody>
      </p:sp>
    </p:spTree>
    <p:extLst>
      <p:ext uri="{BB962C8B-B14F-4D97-AF65-F5344CB8AC3E}">
        <p14:creationId xmlns:p14="http://schemas.microsoft.com/office/powerpoint/2010/main" val="2460553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625383-F726-4D00-BEC6-40A560A86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090" y="624110"/>
            <a:ext cx="10302909" cy="722369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рекламного текста, или методика ВААЛ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FACA79-C4A0-43E4-B4F7-52A24CD7D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9091" y="1547445"/>
            <a:ext cx="10078496" cy="4762919"/>
          </a:xfrm>
        </p:spPr>
        <p:txBody>
          <a:bodyPr>
            <a:noAutofit/>
          </a:bodyPr>
          <a:lstStyle/>
          <a:p>
            <a:r>
              <a:rPr lang="ru-RU" sz="2400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известна исследователям, работающим в области рекламных коммуникаций, пропаганды, PR, политической рекламы и пр. Она позволяет оценить некоторые характеристики рекламы, например, названия торговой марки, фирмы, текста и пр., опираясь на их психолингвистические характеристики.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сконструирована с использованием основ NLP. Она позволяет, например, на основе звучания некоторых непонятных человеку текстов определить по целому ряду характеристик эмоциональное отношение людей к этим, например искусственно созданным, текстам. </a:t>
            </a:r>
          </a:p>
        </p:txBody>
      </p:sp>
    </p:spTree>
    <p:extLst>
      <p:ext uri="{BB962C8B-B14F-4D97-AF65-F5344CB8AC3E}">
        <p14:creationId xmlns:p14="http://schemas.microsoft.com/office/powerpoint/2010/main" val="3558883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094799-492D-4FB3-B420-182130E9B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380" y="624110"/>
            <a:ext cx="10048351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маркетиноговой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художественной ценности слогана как элемента рекламы (И. Морозова).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2851F3-F42F-4287-A15A-A7B8CF911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слоган – это рекламная фраза, в сжатом виде излагающая основное 86 рекламное предложение и входящая во все сообщения в рамках рекламной кампании, то для повышения его эффективности к нему предъявляют особые требования.</a:t>
            </a:r>
          </a:p>
        </p:txBody>
      </p:sp>
    </p:spTree>
    <p:extLst>
      <p:ext uri="{BB962C8B-B14F-4D97-AF65-F5344CB8AC3E}">
        <p14:creationId xmlns:p14="http://schemas.microsoft.com/office/powerpoint/2010/main" val="637949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B31557-C54F-4EAA-89E5-CB7E9C9AF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23336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 две ценности слогана: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072B98-6A4E-48B2-BE7A-BA06C2FCD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346" y="2133600"/>
            <a:ext cx="9807191" cy="3777622"/>
          </a:xfrm>
        </p:spPr>
        <p:txBody>
          <a:bodyPr>
            <a:no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Маркетинговая ценность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определение наиболее важных характеристик товара. Здесь велика опасность субъективного восприятия рекламиста. Обычно этим занимаются маркетологи. При восприятии слогана эта ценность важна на последнем этапе – этапе вовлечения, но при работе над слоганом – это первый этап. 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 ценность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формальная характеристика, красивая упаковка в образы и слова. Этим занимаются копирайтеры или рекламисты-текстовики. Данная ценность важна на этапе восприятия и узнавания рекламы, но при работе над слоганом – это последний этап. </a:t>
            </a:r>
          </a:p>
        </p:txBody>
      </p:sp>
    </p:spTree>
    <p:extLst>
      <p:ext uri="{BB962C8B-B14F-4D97-AF65-F5344CB8AC3E}">
        <p14:creationId xmlns:p14="http://schemas.microsoft.com/office/powerpoint/2010/main" val="1553119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CC4E0-11F4-4813-A732-C6A68890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01789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маркетинговой ценности.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6A22A9-159C-4315-89E2-B9D2D939E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48897"/>
            <a:ext cx="8915400" cy="4062325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из основных проблем – отбор информации в слоган. Здесь важно понятие значимых единиц (ЗЕ). ЗЕ – непременное условие создания слогана. К ним (ЗЕ) относится уникальное торговое предложение (УТП), т. е. преимущество товара над другими брендами и имя бренда (название торговой марки).</a:t>
            </a:r>
          </a:p>
        </p:txBody>
      </p:sp>
    </p:spTree>
    <p:extLst>
      <p:ext uri="{BB962C8B-B14F-4D97-AF65-F5344CB8AC3E}">
        <p14:creationId xmlns:p14="http://schemas.microsoft.com/office/powerpoint/2010/main" val="67002578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103</TotalTime>
  <Words>1775</Words>
  <Application>Microsoft Office PowerPoint</Application>
  <PresentationFormat>Широкоэкранный</PresentationFormat>
  <Paragraphs>94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Century Gothic</vt:lpstr>
      <vt:lpstr>Times New Roman</vt:lpstr>
      <vt:lpstr>Wingdings 3</vt:lpstr>
      <vt:lpstr>Легкий дым</vt:lpstr>
      <vt:lpstr>Психологическая экспертиза в рекламе</vt:lpstr>
      <vt:lpstr>Условно можно выделить два вида экспертиз рекламы: </vt:lpstr>
      <vt:lpstr>Презентация PowerPoint</vt:lpstr>
      <vt:lpstr>Количественные методы исследования рекламы</vt:lpstr>
      <vt:lpstr>Экспертиза наружной рекламы (Психологическая ассоциация рекламных исследований – ПАРИ). </vt:lpstr>
      <vt:lpstr>Экспертиза рекламного текста, или методика ВААЛ</vt:lpstr>
      <vt:lpstr>Экспертиза маркетиноговой и художественной ценности слогана как элемента рекламы (И. Морозова).</vt:lpstr>
      <vt:lpstr>Выделяют две ценности слогана: </vt:lpstr>
      <vt:lpstr>Критерии маркетинговой ценности. </vt:lpstr>
      <vt:lpstr>Вспомогательные значимые единицы (ВЗЕ). К ним относятся:</vt:lpstr>
      <vt:lpstr>К художественным ценностям относятся: </vt:lpstr>
      <vt:lpstr>Особое место занимают каламбуры </vt:lpstr>
      <vt:lpstr>Экспертиза узнаваемости логотипа </vt:lpstr>
      <vt:lpstr>Три главные стратегические цели, которым нужно соответствовать при разработке логотипов и проведении экспертизы: </vt:lpstr>
      <vt:lpstr>Экспертиза психологической безопасности рекламы  (Е. Е. Пронина) </vt:lpstr>
      <vt:lpstr>По ее мнению, психологическую опасность представляют рекламные воздействия, </vt:lpstr>
      <vt:lpstr>Анализ формально-содержательных аспектов, предложенный Е. Е. Прониной, позволяет выявить два ряда последствий психологически опасной рекламы: </vt:lpstr>
      <vt:lpstr>Нейроневроз</vt:lpstr>
      <vt:lpstr>Метаневроз</vt:lpstr>
      <vt:lpstr>Презентация PowerPoint</vt:lpstr>
      <vt:lpstr>Презентация PowerPoint</vt:lpstr>
      <vt:lpstr>Принципы применения методов в рекламе, используемых как в исследовательских целях, так и в целях проведения социально-психологической экспертизы: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экспертиза в рекламе</dc:title>
  <dc:creator>Наталья Казначеева</dc:creator>
  <cp:lastModifiedBy>Наталья Казначеева</cp:lastModifiedBy>
  <cp:revision>2</cp:revision>
  <dcterms:created xsi:type="dcterms:W3CDTF">2023-04-10T15:25:29Z</dcterms:created>
  <dcterms:modified xsi:type="dcterms:W3CDTF">2023-04-11T08:51:42Z</dcterms:modified>
</cp:coreProperties>
</file>