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256" r:id="rId4"/>
    <p:sldId id="258" r:id="rId5"/>
    <p:sldId id="259" r:id="rId6"/>
    <p:sldId id="262" r:id="rId7"/>
    <p:sldId id="260" r:id="rId8"/>
    <p:sldId id="261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1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9542A9-46E2-4A85-989A-FC02BB234276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F354766-EF00-43BE-BAB8-20D159387767}">
      <dgm:prSet phldrT="[Текст]"/>
      <dgm:spPr/>
      <dgm:t>
        <a:bodyPr/>
        <a:lstStyle/>
        <a:p>
          <a:r>
            <a:rPr lang="ru-RU" smtClean="0"/>
            <a:t>Технологические направления социальной работы</a:t>
          </a:r>
          <a:endParaRPr lang="ru-RU"/>
        </a:p>
      </dgm:t>
    </dgm:pt>
    <dgm:pt modelId="{15F0F76D-D606-4F5F-8D37-3B3BAB1A11BE}" cxnId="{1430B920-2210-4653-AD94-F9AF8183CE8A}" type="parTrans">
      <dgm:prSet/>
      <dgm:spPr/>
      <dgm:t>
        <a:bodyPr/>
        <a:lstStyle/>
        <a:p>
          <a:endParaRPr lang="ru-RU"/>
        </a:p>
      </dgm:t>
    </dgm:pt>
    <dgm:pt modelId="{F657F7BF-2AED-4CD2-977B-BD78FFF40C56}" cxnId="{1430B920-2210-4653-AD94-F9AF8183CE8A}" type="sibTrans">
      <dgm:prSet/>
      <dgm:spPr/>
      <dgm:t>
        <a:bodyPr/>
        <a:lstStyle/>
        <a:p>
          <a:endParaRPr lang="ru-RU"/>
        </a:p>
      </dgm:t>
    </dgm:pt>
    <dgm:pt modelId="{944B0A0B-30F2-4F17-80AF-F7DAE8FCBE66}">
      <dgm:prSet phldrT="[Текст]"/>
      <dgm:spPr/>
      <dgm:t>
        <a:bodyPr/>
        <a:lstStyle/>
        <a:p>
          <a:r>
            <a:rPr lang="ru-RU" dirty="0" smtClean="0"/>
            <a:t>Профилактика</a:t>
          </a:r>
          <a:endParaRPr lang="ru-RU" dirty="0"/>
        </a:p>
      </dgm:t>
    </dgm:pt>
    <dgm:pt modelId="{FD687996-CF38-445C-A58C-2E743BFB269E}" cxnId="{82974862-E3C0-48D8-B984-5260695B514F}" type="parTrans">
      <dgm:prSet/>
      <dgm:spPr/>
      <dgm:t>
        <a:bodyPr/>
        <a:lstStyle/>
        <a:p>
          <a:endParaRPr lang="ru-RU"/>
        </a:p>
      </dgm:t>
    </dgm:pt>
    <dgm:pt modelId="{8DB94FD4-FF2E-4A6D-B707-32CF784186F4}" cxnId="{82974862-E3C0-48D8-B984-5260695B514F}" type="sibTrans">
      <dgm:prSet/>
      <dgm:spPr/>
      <dgm:t>
        <a:bodyPr/>
        <a:lstStyle/>
        <a:p>
          <a:endParaRPr lang="ru-RU"/>
        </a:p>
      </dgm:t>
    </dgm:pt>
    <dgm:pt modelId="{0926E27E-0717-4785-A7FE-0DD63DB613A0}">
      <dgm:prSet phldrT="[Текст]"/>
      <dgm:spPr/>
      <dgm:t>
        <a:bodyPr/>
        <a:lstStyle/>
        <a:p>
          <a:r>
            <a:rPr lang="ru-RU" dirty="0" smtClean="0"/>
            <a:t>Коррекция</a:t>
          </a:r>
          <a:endParaRPr lang="ru-RU" dirty="0"/>
        </a:p>
      </dgm:t>
    </dgm:pt>
    <dgm:pt modelId="{C8FC2B44-21DA-4DD3-B1E5-4A18C1265677}" cxnId="{4BB535F8-3873-4EEA-97A2-79A15B3A3074}" type="parTrans">
      <dgm:prSet/>
      <dgm:spPr/>
      <dgm:t>
        <a:bodyPr/>
        <a:lstStyle/>
        <a:p>
          <a:endParaRPr lang="ru-RU"/>
        </a:p>
      </dgm:t>
    </dgm:pt>
    <dgm:pt modelId="{D7994436-F03B-4F25-9F7C-60BA66493D05}" cxnId="{4BB535F8-3873-4EEA-97A2-79A15B3A3074}" type="sibTrans">
      <dgm:prSet/>
      <dgm:spPr/>
      <dgm:t>
        <a:bodyPr/>
        <a:lstStyle/>
        <a:p>
          <a:endParaRPr lang="ru-RU"/>
        </a:p>
      </dgm:t>
    </dgm:pt>
    <dgm:pt modelId="{D00393A9-F0DA-4DEC-A652-84D45B4177E0}">
      <dgm:prSet phldrT="[Текст]"/>
      <dgm:spPr/>
      <dgm:t>
        <a:bodyPr/>
        <a:lstStyle/>
        <a:p>
          <a:r>
            <a:rPr lang="ru-RU" dirty="0" smtClean="0"/>
            <a:t>Терапия</a:t>
          </a:r>
          <a:endParaRPr lang="ru-RU" dirty="0"/>
        </a:p>
      </dgm:t>
    </dgm:pt>
    <dgm:pt modelId="{5AA48EFF-0B60-4F24-91BD-FEF7FA01DDF1}" cxnId="{6C998EF9-CB19-4386-9B88-A9CE1A7228C8}" type="parTrans">
      <dgm:prSet/>
      <dgm:spPr/>
      <dgm:t>
        <a:bodyPr/>
        <a:lstStyle/>
        <a:p>
          <a:endParaRPr lang="ru-RU"/>
        </a:p>
      </dgm:t>
    </dgm:pt>
    <dgm:pt modelId="{3B68EDDA-76C4-46BF-9AA0-BCF54D8FF683}" cxnId="{6C998EF9-CB19-4386-9B88-A9CE1A7228C8}" type="sibTrans">
      <dgm:prSet/>
      <dgm:spPr/>
      <dgm:t>
        <a:bodyPr/>
        <a:lstStyle/>
        <a:p>
          <a:endParaRPr lang="ru-RU"/>
        </a:p>
      </dgm:t>
    </dgm:pt>
    <dgm:pt modelId="{0B4874B1-369E-4F8E-9666-CF24E3597239}">
      <dgm:prSet phldrT="[Текст]"/>
      <dgm:spPr/>
      <dgm:t>
        <a:bodyPr/>
        <a:lstStyle/>
        <a:p>
          <a:r>
            <a:rPr lang="ru-RU" dirty="0" smtClean="0"/>
            <a:t>предотвращение ухудшения положения</a:t>
          </a:r>
          <a:endParaRPr lang="ru-RU" dirty="0"/>
        </a:p>
      </dgm:t>
    </dgm:pt>
    <dgm:pt modelId="{D8D42883-A89E-46A7-A1DA-53FEBC016CD4}" cxnId="{4B46DB29-985F-44CE-BF9B-4C381D2949EC}" type="parTrans">
      <dgm:prSet/>
      <dgm:spPr/>
      <dgm:t>
        <a:bodyPr/>
        <a:lstStyle/>
        <a:p>
          <a:endParaRPr lang="ru-RU"/>
        </a:p>
      </dgm:t>
    </dgm:pt>
    <dgm:pt modelId="{43EC0698-F839-45D0-88E3-F4796E4EB6E0}" cxnId="{4B46DB29-985F-44CE-BF9B-4C381D2949EC}" type="sibTrans">
      <dgm:prSet/>
      <dgm:spPr/>
      <dgm:t>
        <a:bodyPr/>
        <a:lstStyle/>
        <a:p>
          <a:endParaRPr lang="ru-RU"/>
        </a:p>
      </dgm:t>
    </dgm:pt>
    <dgm:pt modelId="{2BB3D9F5-FEF4-49A9-A760-A6A4AFCA203D}">
      <dgm:prSet phldrT="[Текст]"/>
      <dgm:spPr/>
      <dgm:t>
        <a:bodyPr/>
        <a:lstStyle/>
        <a:p>
          <a:r>
            <a:rPr lang="ru-RU" dirty="0" smtClean="0"/>
            <a:t>изменения на улучшение положения</a:t>
          </a:r>
          <a:endParaRPr lang="ru-RU" dirty="0"/>
        </a:p>
      </dgm:t>
    </dgm:pt>
    <dgm:pt modelId="{768A1456-A81F-43A6-BFE4-F57615306EF1}" cxnId="{A39BD0AA-1AD0-4866-9946-D6D625261F46}" type="parTrans">
      <dgm:prSet/>
      <dgm:spPr/>
      <dgm:t>
        <a:bodyPr/>
        <a:lstStyle/>
        <a:p>
          <a:endParaRPr lang="ru-RU"/>
        </a:p>
      </dgm:t>
    </dgm:pt>
    <dgm:pt modelId="{6A35C3CB-C31D-4BE9-8912-AB956B96DEF0}" cxnId="{A39BD0AA-1AD0-4866-9946-D6D625261F46}" type="sibTrans">
      <dgm:prSet/>
      <dgm:spPr/>
      <dgm:t>
        <a:bodyPr/>
        <a:lstStyle/>
        <a:p>
          <a:endParaRPr lang="ru-RU"/>
        </a:p>
      </dgm:t>
    </dgm:pt>
    <dgm:pt modelId="{B5C94076-B2B2-4752-809E-2CCB00BF237C}">
      <dgm:prSet phldrT="[Текст]"/>
      <dgm:spPr/>
      <dgm:t>
        <a:bodyPr/>
        <a:lstStyle/>
        <a:p>
          <a:r>
            <a:rPr lang="ru-RU" dirty="0" smtClean="0"/>
            <a:t>длительная социальная поддержка и обучающая деятельность направленная на формирование навыков</a:t>
          </a:r>
          <a:endParaRPr lang="ru-RU" dirty="0"/>
        </a:p>
      </dgm:t>
    </dgm:pt>
    <dgm:pt modelId="{67024528-0081-4728-A49F-2B5143423CA5}" cxnId="{F989884C-2A12-4AD3-B1EF-712795AF2D81}" type="parTrans">
      <dgm:prSet/>
      <dgm:spPr/>
      <dgm:t>
        <a:bodyPr/>
        <a:lstStyle/>
        <a:p>
          <a:endParaRPr lang="ru-RU"/>
        </a:p>
      </dgm:t>
    </dgm:pt>
    <dgm:pt modelId="{57DCDAA2-21B7-420B-80B3-01DFC665DC0A}" cxnId="{F989884C-2A12-4AD3-B1EF-712795AF2D81}" type="sibTrans">
      <dgm:prSet/>
      <dgm:spPr/>
      <dgm:t>
        <a:bodyPr/>
        <a:lstStyle/>
        <a:p>
          <a:endParaRPr lang="ru-RU"/>
        </a:p>
      </dgm:t>
    </dgm:pt>
    <dgm:pt modelId="{9FDD8814-D13A-4B48-81B4-03AC9529965F}">
      <dgm:prSet phldrT="[Текст]"/>
      <dgm:spPr/>
      <dgm:t>
        <a:bodyPr/>
        <a:lstStyle/>
        <a:p>
          <a:r>
            <a:rPr lang="ru-RU" dirty="0" smtClean="0"/>
            <a:t>Реабилитация</a:t>
          </a:r>
          <a:endParaRPr lang="ru-RU" dirty="0"/>
        </a:p>
      </dgm:t>
    </dgm:pt>
    <dgm:pt modelId="{BE313EE0-1A54-466E-A778-68EDE9762268}" cxnId="{1C6FF703-D65E-491B-AD2C-B712EB133FD3}" type="parTrans">
      <dgm:prSet/>
      <dgm:spPr/>
      <dgm:t>
        <a:bodyPr/>
        <a:lstStyle/>
        <a:p>
          <a:endParaRPr lang="ru-RU"/>
        </a:p>
      </dgm:t>
    </dgm:pt>
    <dgm:pt modelId="{3FC066AC-46B6-465D-BA6C-BBF61117B513}" cxnId="{1C6FF703-D65E-491B-AD2C-B712EB133FD3}" type="sibTrans">
      <dgm:prSet/>
      <dgm:spPr/>
      <dgm:t>
        <a:bodyPr/>
        <a:lstStyle/>
        <a:p>
          <a:endParaRPr lang="ru-RU"/>
        </a:p>
      </dgm:t>
    </dgm:pt>
    <dgm:pt modelId="{311F4E1F-975C-471D-9A37-53AE65F38B0F}">
      <dgm:prSet phldrT="[Текст]"/>
      <dgm:spPr/>
      <dgm:t>
        <a:bodyPr/>
        <a:lstStyle/>
        <a:p>
          <a:r>
            <a:rPr lang="ru-RU" dirty="0" smtClean="0"/>
            <a:t>восстановление нормального функционирования</a:t>
          </a:r>
          <a:endParaRPr lang="ru-RU" dirty="0"/>
        </a:p>
      </dgm:t>
    </dgm:pt>
    <dgm:pt modelId="{B6FA13C7-E2BD-4171-B95D-5077BF4C1FC6}" cxnId="{A56C5B1B-B34F-4CF1-B5DB-B53B5507CC11}" type="parTrans">
      <dgm:prSet/>
      <dgm:spPr/>
      <dgm:t>
        <a:bodyPr/>
        <a:lstStyle/>
        <a:p>
          <a:endParaRPr lang="ru-RU"/>
        </a:p>
      </dgm:t>
    </dgm:pt>
    <dgm:pt modelId="{198C03B4-3D64-4DE3-8635-8BAE053D0862}" cxnId="{A56C5B1B-B34F-4CF1-B5DB-B53B5507CC11}" type="sibTrans">
      <dgm:prSet/>
      <dgm:spPr/>
      <dgm:t>
        <a:bodyPr/>
        <a:lstStyle/>
        <a:p>
          <a:endParaRPr lang="ru-RU"/>
        </a:p>
      </dgm:t>
    </dgm:pt>
    <dgm:pt modelId="{B862C84C-0C1E-4DE7-9FB5-3491BEF72C06}">
      <dgm:prSet phldrT="[Текст]"/>
      <dgm:spPr/>
      <dgm:t>
        <a:bodyPr/>
        <a:lstStyle/>
        <a:p>
          <a:r>
            <a:rPr lang="ru-RU" dirty="0" smtClean="0"/>
            <a:t>Кризисная интервенция</a:t>
          </a:r>
          <a:endParaRPr lang="ru-RU" dirty="0"/>
        </a:p>
      </dgm:t>
    </dgm:pt>
    <dgm:pt modelId="{3419B4CB-6674-4F44-A194-A96BB82D6DAA}" cxnId="{FFCC12C5-9EFA-43EB-B62E-1C23CA6EFD5C}" type="parTrans">
      <dgm:prSet/>
      <dgm:spPr/>
      <dgm:t>
        <a:bodyPr/>
        <a:lstStyle/>
        <a:p>
          <a:endParaRPr lang="ru-RU"/>
        </a:p>
      </dgm:t>
    </dgm:pt>
    <dgm:pt modelId="{4A150013-75ED-4212-B627-F1A10BB28A57}" cxnId="{FFCC12C5-9EFA-43EB-B62E-1C23CA6EFD5C}" type="sibTrans">
      <dgm:prSet/>
      <dgm:spPr/>
      <dgm:t>
        <a:bodyPr/>
        <a:lstStyle/>
        <a:p>
          <a:endParaRPr lang="ru-RU"/>
        </a:p>
      </dgm:t>
    </dgm:pt>
    <dgm:pt modelId="{16A48D70-DA9B-4071-96FC-AD04C0E1B5D4}" type="pres">
      <dgm:prSet presAssocID="{739542A9-46E2-4A85-989A-FC02BB23427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9F1AB70-38CF-461F-9D1C-F27439560322}" type="pres">
      <dgm:prSet presAssocID="{9F354766-EF00-43BE-BAB8-20D159387767}" presName="root1" presStyleCnt="0"/>
      <dgm:spPr/>
    </dgm:pt>
    <dgm:pt modelId="{8B3FDB5D-EE84-4C0E-86C8-E2806EB93660}" type="pres">
      <dgm:prSet presAssocID="{9F354766-EF00-43BE-BAB8-20D15938776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48C205-F51E-4420-9423-6E0E43045FA4}" type="pres">
      <dgm:prSet presAssocID="{9F354766-EF00-43BE-BAB8-20D159387767}" presName="level2hierChild" presStyleCnt="0"/>
      <dgm:spPr/>
    </dgm:pt>
    <dgm:pt modelId="{176EA3B7-1EAC-449C-B53F-68B9C3C08E4D}" type="pres">
      <dgm:prSet presAssocID="{FD687996-CF38-445C-A58C-2E743BFB269E}" presName="conn2-1" presStyleLbl="parChTrans1D2" presStyleIdx="0" presStyleCnt="5"/>
      <dgm:spPr/>
    </dgm:pt>
    <dgm:pt modelId="{49B963A2-C101-484F-9319-1006098D2C7E}" type="pres">
      <dgm:prSet presAssocID="{FD687996-CF38-445C-A58C-2E743BFB269E}" presName="connTx" presStyleLbl="parChTrans1D2" presStyleIdx="0" presStyleCnt="5"/>
      <dgm:spPr/>
    </dgm:pt>
    <dgm:pt modelId="{C51B62EB-ED5A-48D4-8DC5-05EA355D2CBF}" type="pres">
      <dgm:prSet presAssocID="{944B0A0B-30F2-4F17-80AF-F7DAE8FCBE66}" presName="root2" presStyleCnt="0"/>
      <dgm:spPr/>
    </dgm:pt>
    <dgm:pt modelId="{A389F06E-4282-425D-B660-E0F1F8EC2E52}" type="pres">
      <dgm:prSet presAssocID="{944B0A0B-30F2-4F17-80AF-F7DAE8FCBE66}" presName="LevelTwoTextNode" presStyleLbl="node2" presStyleIdx="0" presStyleCnt="5" custScaleX="162256">
        <dgm:presLayoutVars>
          <dgm:chPref val="3"/>
        </dgm:presLayoutVars>
      </dgm:prSet>
      <dgm:spPr/>
    </dgm:pt>
    <dgm:pt modelId="{BFF6DEB3-6E6D-4421-A756-2E012B6F40CC}" type="pres">
      <dgm:prSet presAssocID="{944B0A0B-30F2-4F17-80AF-F7DAE8FCBE66}" presName="level3hierChild" presStyleCnt="0"/>
      <dgm:spPr/>
    </dgm:pt>
    <dgm:pt modelId="{5E719293-AB42-44AC-90AF-FEDD825618FB}" type="pres">
      <dgm:prSet presAssocID="{D8D42883-A89E-46A7-A1DA-53FEBC016CD4}" presName="conn2-1" presStyleLbl="parChTrans1D3" presStyleIdx="0" presStyleCnt="4"/>
      <dgm:spPr/>
    </dgm:pt>
    <dgm:pt modelId="{0158707D-E16E-4B0D-9F6F-0BCAFF2168B1}" type="pres">
      <dgm:prSet presAssocID="{D8D42883-A89E-46A7-A1DA-53FEBC016CD4}" presName="connTx" presStyleLbl="parChTrans1D3" presStyleIdx="0" presStyleCnt="4"/>
      <dgm:spPr/>
    </dgm:pt>
    <dgm:pt modelId="{A18A93B1-7F6D-49C5-9A02-C1A6EC31770C}" type="pres">
      <dgm:prSet presAssocID="{0B4874B1-369E-4F8E-9666-CF24E3597239}" presName="root2" presStyleCnt="0"/>
      <dgm:spPr/>
    </dgm:pt>
    <dgm:pt modelId="{197A6437-B2EC-4F00-B47C-68FF3503CF80}" type="pres">
      <dgm:prSet presAssocID="{0B4874B1-369E-4F8E-9666-CF24E3597239}" presName="LevelTwoTextNode" presStyleLbl="node3" presStyleIdx="0" presStyleCnt="4" custScaleX="162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0DF19F-D3B0-483E-A978-2B294A8EE0A0}" type="pres">
      <dgm:prSet presAssocID="{0B4874B1-369E-4F8E-9666-CF24E3597239}" presName="level3hierChild" presStyleCnt="0"/>
      <dgm:spPr/>
    </dgm:pt>
    <dgm:pt modelId="{648AA6B2-8E45-41BE-9EDE-90DDE7A7C41C}" type="pres">
      <dgm:prSet presAssocID="{C8FC2B44-21DA-4DD3-B1E5-4A18C1265677}" presName="conn2-1" presStyleLbl="parChTrans1D2" presStyleIdx="1" presStyleCnt="5"/>
      <dgm:spPr/>
    </dgm:pt>
    <dgm:pt modelId="{22B0FC67-DA13-4A87-A56B-A47E46129FA2}" type="pres">
      <dgm:prSet presAssocID="{C8FC2B44-21DA-4DD3-B1E5-4A18C1265677}" presName="connTx" presStyleLbl="parChTrans1D2" presStyleIdx="1" presStyleCnt="5"/>
      <dgm:spPr/>
    </dgm:pt>
    <dgm:pt modelId="{E4580FE2-F4B5-4079-9AA8-58802CBB90AD}" type="pres">
      <dgm:prSet presAssocID="{0926E27E-0717-4785-A7FE-0DD63DB613A0}" presName="root2" presStyleCnt="0"/>
      <dgm:spPr/>
    </dgm:pt>
    <dgm:pt modelId="{822C1DDC-98F6-4686-A793-79D71B914B63}" type="pres">
      <dgm:prSet presAssocID="{0926E27E-0717-4785-A7FE-0DD63DB613A0}" presName="LevelTwoTextNode" presStyleLbl="node2" presStyleIdx="1" presStyleCnt="5" custScaleX="162256">
        <dgm:presLayoutVars>
          <dgm:chPref val="3"/>
        </dgm:presLayoutVars>
      </dgm:prSet>
      <dgm:spPr/>
    </dgm:pt>
    <dgm:pt modelId="{0F5847CF-64E4-4AFD-8C1F-8E9A0E6AF9DA}" type="pres">
      <dgm:prSet presAssocID="{0926E27E-0717-4785-A7FE-0DD63DB613A0}" presName="level3hierChild" presStyleCnt="0"/>
      <dgm:spPr/>
    </dgm:pt>
    <dgm:pt modelId="{8016F66A-746A-43BD-94A0-FF85DBD0F196}" type="pres">
      <dgm:prSet presAssocID="{768A1456-A81F-43A6-BFE4-F57615306EF1}" presName="conn2-1" presStyleLbl="parChTrans1D3" presStyleIdx="1" presStyleCnt="4"/>
      <dgm:spPr/>
    </dgm:pt>
    <dgm:pt modelId="{70F0FDA0-D8B3-4759-92A6-0B1436FC0312}" type="pres">
      <dgm:prSet presAssocID="{768A1456-A81F-43A6-BFE4-F57615306EF1}" presName="connTx" presStyleLbl="parChTrans1D3" presStyleIdx="1" presStyleCnt="4"/>
      <dgm:spPr/>
    </dgm:pt>
    <dgm:pt modelId="{1B107859-88AC-4871-814A-B70269EB0BAD}" type="pres">
      <dgm:prSet presAssocID="{2BB3D9F5-FEF4-49A9-A760-A6A4AFCA203D}" presName="root2" presStyleCnt="0"/>
      <dgm:spPr/>
    </dgm:pt>
    <dgm:pt modelId="{A597D83D-338A-4375-9EE6-54C23BF22F6B}" type="pres">
      <dgm:prSet presAssocID="{2BB3D9F5-FEF4-49A9-A760-A6A4AFCA203D}" presName="LevelTwoTextNode" presStyleLbl="node3" presStyleIdx="1" presStyleCnt="4" custScaleX="162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A6C0C5-DE94-4281-895F-593A3141B33D}" type="pres">
      <dgm:prSet presAssocID="{2BB3D9F5-FEF4-49A9-A760-A6A4AFCA203D}" presName="level3hierChild" presStyleCnt="0"/>
      <dgm:spPr/>
    </dgm:pt>
    <dgm:pt modelId="{3603F3DA-2E9B-4D03-B46C-543F614B0901}" type="pres">
      <dgm:prSet presAssocID="{BE313EE0-1A54-466E-A778-68EDE9762268}" presName="conn2-1" presStyleLbl="parChTrans1D2" presStyleIdx="2" presStyleCnt="5"/>
      <dgm:spPr/>
    </dgm:pt>
    <dgm:pt modelId="{8BC1269E-8857-4C21-A92C-B74E97A7E834}" type="pres">
      <dgm:prSet presAssocID="{BE313EE0-1A54-466E-A778-68EDE9762268}" presName="connTx" presStyleLbl="parChTrans1D2" presStyleIdx="2" presStyleCnt="5"/>
      <dgm:spPr/>
    </dgm:pt>
    <dgm:pt modelId="{0FCAD95E-09DF-46F0-B5C1-B10D15A00DBE}" type="pres">
      <dgm:prSet presAssocID="{9FDD8814-D13A-4B48-81B4-03AC9529965F}" presName="root2" presStyleCnt="0"/>
      <dgm:spPr/>
    </dgm:pt>
    <dgm:pt modelId="{2F632F91-AEA2-4FE9-A010-2999957DEE2B}" type="pres">
      <dgm:prSet presAssocID="{9FDD8814-D13A-4B48-81B4-03AC9529965F}" presName="LevelTwoTextNode" presStyleLbl="node2" presStyleIdx="2" presStyleCnt="5" custScaleX="162256">
        <dgm:presLayoutVars>
          <dgm:chPref val="3"/>
        </dgm:presLayoutVars>
      </dgm:prSet>
      <dgm:spPr/>
    </dgm:pt>
    <dgm:pt modelId="{D98D5E7C-18AC-43E0-A911-22A0A50C8B9F}" type="pres">
      <dgm:prSet presAssocID="{9FDD8814-D13A-4B48-81B4-03AC9529965F}" presName="level3hierChild" presStyleCnt="0"/>
      <dgm:spPr/>
    </dgm:pt>
    <dgm:pt modelId="{51F5FEC0-37F8-432B-A1E4-4A1BF021F86D}" type="pres">
      <dgm:prSet presAssocID="{B6FA13C7-E2BD-4171-B95D-5077BF4C1FC6}" presName="conn2-1" presStyleLbl="parChTrans1D3" presStyleIdx="2" presStyleCnt="4"/>
      <dgm:spPr/>
    </dgm:pt>
    <dgm:pt modelId="{276CBD1F-C804-4BD6-8BE8-8C1F61F6CD71}" type="pres">
      <dgm:prSet presAssocID="{B6FA13C7-E2BD-4171-B95D-5077BF4C1FC6}" presName="connTx" presStyleLbl="parChTrans1D3" presStyleIdx="2" presStyleCnt="4"/>
      <dgm:spPr/>
    </dgm:pt>
    <dgm:pt modelId="{C1C447BF-F9C1-461C-A371-3B793D380C2D}" type="pres">
      <dgm:prSet presAssocID="{311F4E1F-975C-471D-9A37-53AE65F38B0F}" presName="root2" presStyleCnt="0"/>
      <dgm:spPr/>
    </dgm:pt>
    <dgm:pt modelId="{EDD31D5A-FBCA-4565-84D5-9F28D832823D}" type="pres">
      <dgm:prSet presAssocID="{311F4E1F-975C-471D-9A37-53AE65F38B0F}" presName="LevelTwoTextNode" presStyleLbl="node3" presStyleIdx="2" presStyleCnt="4" custScaleX="162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93BA0E-39E1-4B8B-A4E2-1532C9DA6AC0}" type="pres">
      <dgm:prSet presAssocID="{311F4E1F-975C-471D-9A37-53AE65F38B0F}" presName="level3hierChild" presStyleCnt="0"/>
      <dgm:spPr/>
    </dgm:pt>
    <dgm:pt modelId="{3B09312E-E9BE-40CD-BA73-912A8353FE79}" type="pres">
      <dgm:prSet presAssocID="{5AA48EFF-0B60-4F24-91BD-FEF7FA01DDF1}" presName="conn2-1" presStyleLbl="parChTrans1D2" presStyleIdx="3" presStyleCnt="5"/>
      <dgm:spPr/>
    </dgm:pt>
    <dgm:pt modelId="{1D19181D-5AF3-49C7-A9CA-56483981B4A0}" type="pres">
      <dgm:prSet presAssocID="{5AA48EFF-0B60-4F24-91BD-FEF7FA01DDF1}" presName="connTx" presStyleLbl="parChTrans1D2" presStyleIdx="3" presStyleCnt="5"/>
      <dgm:spPr/>
    </dgm:pt>
    <dgm:pt modelId="{3689B6C2-630B-4821-A27A-BE19078F227C}" type="pres">
      <dgm:prSet presAssocID="{D00393A9-F0DA-4DEC-A652-84D45B4177E0}" presName="root2" presStyleCnt="0"/>
      <dgm:spPr/>
    </dgm:pt>
    <dgm:pt modelId="{DB994E94-DE46-40EE-9A3B-4E6E0800783F}" type="pres">
      <dgm:prSet presAssocID="{D00393A9-F0DA-4DEC-A652-84D45B4177E0}" presName="LevelTwoTextNode" presStyleLbl="node2" presStyleIdx="3" presStyleCnt="5" custScaleX="162256">
        <dgm:presLayoutVars>
          <dgm:chPref val="3"/>
        </dgm:presLayoutVars>
      </dgm:prSet>
      <dgm:spPr/>
    </dgm:pt>
    <dgm:pt modelId="{91D2DFD7-49D3-4DE7-BF57-8C107CA7B341}" type="pres">
      <dgm:prSet presAssocID="{D00393A9-F0DA-4DEC-A652-84D45B4177E0}" presName="level3hierChild" presStyleCnt="0"/>
      <dgm:spPr/>
    </dgm:pt>
    <dgm:pt modelId="{A8B80729-7D3C-4749-B111-28E73F271353}" type="pres">
      <dgm:prSet presAssocID="{67024528-0081-4728-A49F-2B5143423CA5}" presName="conn2-1" presStyleLbl="parChTrans1D3" presStyleIdx="3" presStyleCnt="4"/>
      <dgm:spPr/>
    </dgm:pt>
    <dgm:pt modelId="{D5426510-5E13-4E6C-BC53-9C806C0F8285}" type="pres">
      <dgm:prSet presAssocID="{67024528-0081-4728-A49F-2B5143423CA5}" presName="connTx" presStyleLbl="parChTrans1D3" presStyleIdx="3" presStyleCnt="4"/>
      <dgm:spPr/>
    </dgm:pt>
    <dgm:pt modelId="{87260306-A13D-418D-A866-40C90677BA02}" type="pres">
      <dgm:prSet presAssocID="{B5C94076-B2B2-4752-809E-2CCB00BF237C}" presName="root2" presStyleCnt="0"/>
      <dgm:spPr/>
    </dgm:pt>
    <dgm:pt modelId="{C6119395-4D90-4069-A877-468A360D6318}" type="pres">
      <dgm:prSet presAssocID="{B5C94076-B2B2-4752-809E-2CCB00BF237C}" presName="LevelTwoTextNode" presStyleLbl="node3" presStyleIdx="3" presStyleCnt="4" custScaleX="162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BA9CC6-FEAE-45D4-AD06-EF25CD2BF46E}" type="pres">
      <dgm:prSet presAssocID="{B5C94076-B2B2-4752-809E-2CCB00BF237C}" presName="level3hierChild" presStyleCnt="0"/>
      <dgm:spPr/>
    </dgm:pt>
    <dgm:pt modelId="{DDC84016-B4ED-4CCE-81C9-0A065E1A5896}" type="pres">
      <dgm:prSet presAssocID="{3419B4CB-6674-4F44-A194-A96BB82D6DAA}" presName="conn2-1" presStyleLbl="parChTrans1D2" presStyleIdx="4" presStyleCnt="5"/>
      <dgm:spPr/>
    </dgm:pt>
    <dgm:pt modelId="{1EBFA2AF-ECFD-406F-A14E-450F1E57AB9D}" type="pres">
      <dgm:prSet presAssocID="{3419B4CB-6674-4F44-A194-A96BB82D6DAA}" presName="connTx" presStyleLbl="parChTrans1D2" presStyleIdx="4" presStyleCnt="5"/>
      <dgm:spPr/>
    </dgm:pt>
    <dgm:pt modelId="{C9405D3E-BC4A-44FB-AB32-5000BC7894C2}" type="pres">
      <dgm:prSet presAssocID="{B862C84C-0C1E-4DE7-9FB5-3491BEF72C06}" presName="root2" presStyleCnt="0"/>
      <dgm:spPr/>
    </dgm:pt>
    <dgm:pt modelId="{44DD90FA-12E0-43F6-B823-A5ED5CF43C3B}" type="pres">
      <dgm:prSet presAssocID="{B862C84C-0C1E-4DE7-9FB5-3491BEF72C06}" presName="LevelTwoTextNode" presStyleLbl="node2" presStyleIdx="4" presStyleCnt="5" custScaleX="162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D10D5E-BE68-45F0-B6A7-DAB7392E9CAA}" type="pres">
      <dgm:prSet presAssocID="{B862C84C-0C1E-4DE7-9FB5-3491BEF72C06}" presName="level3hierChild" presStyleCnt="0"/>
      <dgm:spPr/>
    </dgm:pt>
  </dgm:ptLst>
  <dgm:cxnLst>
    <dgm:cxn modelId="{E01D1900-E59B-4CEF-B6E6-AA10A89338AF}" type="presOf" srcId="{739542A9-46E2-4A85-989A-FC02BB234276}" destId="{16A48D70-DA9B-4071-96FC-AD04C0E1B5D4}" srcOrd="0" destOrd="0" presId="urn:microsoft.com/office/officeart/2008/layout/HorizontalMultiLevelHierarchy"/>
    <dgm:cxn modelId="{82974862-E3C0-48D8-B984-5260695B514F}" srcId="{9F354766-EF00-43BE-BAB8-20D159387767}" destId="{944B0A0B-30F2-4F17-80AF-F7DAE8FCBE66}" srcOrd="0" destOrd="0" parTransId="{FD687996-CF38-445C-A58C-2E743BFB269E}" sibTransId="{8DB94FD4-FF2E-4A6D-B707-32CF784186F4}"/>
    <dgm:cxn modelId="{109E1457-8295-47E8-B26E-DCC917EA7CE6}" type="presOf" srcId="{0926E27E-0717-4785-A7FE-0DD63DB613A0}" destId="{822C1DDC-98F6-4686-A793-79D71B914B63}" srcOrd="0" destOrd="0" presId="urn:microsoft.com/office/officeart/2008/layout/HorizontalMultiLevelHierarchy"/>
    <dgm:cxn modelId="{5017B274-B03B-4FD2-99C7-01B61ECED268}" type="presOf" srcId="{67024528-0081-4728-A49F-2B5143423CA5}" destId="{A8B80729-7D3C-4749-B111-28E73F271353}" srcOrd="0" destOrd="0" presId="urn:microsoft.com/office/officeart/2008/layout/HorizontalMultiLevelHierarchy"/>
    <dgm:cxn modelId="{F989884C-2A12-4AD3-B1EF-712795AF2D81}" srcId="{D00393A9-F0DA-4DEC-A652-84D45B4177E0}" destId="{B5C94076-B2B2-4752-809E-2CCB00BF237C}" srcOrd="0" destOrd="0" parTransId="{67024528-0081-4728-A49F-2B5143423CA5}" sibTransId="{57DCDAA2-21B7-420B-80B3-01DFC665DC0A}"/>
    <dgm:cxn modelId="{5F6AAB92-1E12-4DC6-AB79-3EE9B7A8F2AE}" type="presOf" srcId="{B6FA13C7-E2BD-4171-B95D-5077BF4C1FC6}" destId="{51F5FEC0-37F8-432B-A1E4-4A1BF021F86D}" srcOrd="0" destOrd="0" presId="urn:microsoft.com/office/officeart/2008/layout/HorizontalMultiLevelHierarchy"/>
    <dgm:cxn modelId="{0A08F71A-19D2-4682-A245-7669FD6C7159}" type="presOf" srcId="{311F4E1F-975C-471D-9A37-53AE65F38B0F}" destId="{EDD31D5A-FBCA-4565-84D5-9F28D832823D}" srcOrd="0" destOrd="0" presId="urn:microsoft.com/office/officeart/2008/layout/HorizontalMultiLevelHierarchy"/>
    <dgm:cxn modelId="{4B46DB29-985F-44CE-BF9B-4C381D2949EC}" srcId="{944B0A0B-30F2-4F17-80AF-F7DAE8FCBE66}" destId="{0B4874B1-369E-4F8E-9666-CF24E3597239}" srcOrd="0" destOrd="0" parTransId="{D8D42883-A89E-46A7-A1DA-53FEBC016CD4}" sibTransId="{43EC0698-F839-45D0-88E3-F4796E4EB6E0}"/>
    <dgm:cxn modelId="{4E082410-71C3-47E1-ADFA-C41DD8FACB8A}" type="presOf" srcId="{768A1456-A81F-43A6-BFE4-F57615306EF1}" destId="{70F0FDA0-D8B3-4759-92A6-0B1436FC0312}" srcOrd="1" destOrd="0" presId="urn:microsoft.com/office/officeart/2008/layout/HorizontalMultiLevelHierarchy"/>
    <dgm:cxn modelId="{C1108638-2327-4D74-A9C0-F71D084BEB1B}" type="presOf" srcId="{B5C94076-B2B2-4752-809E-2CCB00BF237C}" destId="{C6119395-4D90-4069-A877-468A360D6318}" srcOrd="0" destOrd="0" presId="urn:microsoft.com/office/officeart/2008/layout/HorizontalMultiLevelHierarchy"/>
    <dgm:cxn modelId="{A56C5B1B-B34F-4CF1-B5DB-B53B5507CC11}" srcId="{9FDD8814-D13A-4B48-81B4-03AC9529965F}" destId="{311F4E1F-975C-471D-9A37-53AE65F38B0F}" srcOrd="0" destOrd="0" parTransId="{B6FA13C7-E2BD-4171-B95D-5077BF4C1FC6}" sibTransId="{198C03B4-3D64-4DE3-8635-8BAE053D0862}"/>
    <dgm:cxn modelId="{36C3DBFF-5FAF-4DDA-8034-388D79C2AC6F}" type="presOf" srcId="{944B0A0B-30F2-4F17-80AF-F7DAE8FCBE66}" destId="{A389F06E-4282-425D-B660-E0F1F8EC2E52}" srcOrd="0" destOrd="0" presId="urn:microsoft.com/office/officeart/2008/layout/HorizontalMultiLevelHierarchy"/>
    <dgm:cxn modelId="{DA2DBF66-0683-4E98-90CC-ED743EAF417B}" type="presOf" srcId="{BE313EE0-1A54-466E-A778-68EDE9762268}" destId="{3603F3DA-2E9B-4D03-B46C-543F614B0901}" srcOrd="0" destOrd="0" presId="urn:microsoft.com/office/officeart/2008/layout/HorizontalMultiLevelHierarchy"/>
    <dgm:cxn modelId="{1C6FF703-D65E-491B-AD2C-B712EB133FD3}" srcId="{9F354766-EF00-43BE-BAB8-20D159387767}" destId="{9FDD8814-D13A-4B48-81B4-03AC9529965F}" srcOrd="2" destOrd="0" parTransId="{BE313EE0-1A54-466E-A778-68EDE9762268}" sibTransId="{3FC066AC-46B6-465D-BA6C-BBF61117B513}"/>
    <dgm:cxn modelId="{32E19431-F0C3-4FBB-B4AD-BFC1AD833E66}" type="presOf" srcId="{B6FA13C7-E2BD-4171-B95D-5077BF4C1FC6}" destId="{276CBD1F-C804-4BD6-8BE8-8C1F61F6CD71}" srcOrd="1" destOrd="0" presId="urn:microsoft.com/office/officeart/2008/layout/HorizontalMultiLevelHierarchy"/>
    <dgm:cxn modelId="{1430B920-2210-4653-AD94-F9AF8183CE8A}" srcId="{739542A9-46E2-4A85-989A-FC02BB234276}" destId="{9F354766-EF00-43BE-BAB8-20D159387767}" srcOrd="0" destOrd="0" parTransId="{15F0F76D-D606-4F5F-8D37-3B3BAB1A11BE}" sibTransId="{F657F7BF-2AED-4CD2-977B-BD78FFF40C56}"/>
    <dgm:cxn modelId="{FCFB5617-274E-4F09-B748-AF21611B24F1}" type="presOf" srcId="{67024528-0081-4728-A49F-2B5143423CA5}" destId="{D5426510-5E13-4E6C-BC53-9C806C0F8285}" srcOrd="1" destOrd="0" presId="urn:microsoft.com/office/officeart/2008/layout/HorizontalMultiLevelHierarchy"/>
    <dgm:cxn modelId="{A39BD0AA-1AD0-4866-9946-D6D625261F46}" srcId="{0926E27E-0717-4785-A7FE-0DD63DB613A0}" destId="{2BB3D9F5-FEF4-49A9-A760-A6A4AFCA203D}" srcOrd="0" destOrd="0" parTransId="{768A1456-A81F-43A6-BFE4-F57615306EF1}" sibTransId="{6A35C3CB-C31D-4BE9-8912-AB956B96DEF0}"/>
    <dgm:cxn modelId="{D6E4A3C2-44C9-40AB-8CAE-F846D6F12A40}" type="presOf" srcId="{768A1456-A81F-43A6-BFE4-F57615306EF1}" destId="{8016F66A-746A-43BD-94A0-FF85DBD0F196}" srcOrd="0" destOrd="0" presId="urn:microsoft.com/office/officeart/2008/layout/HorizontalMultiLevelHierarchy"/>
    <dgm:cxn modelId="{7F3CE237-DE20-4E8F-8DDE-224CA28E0F70}" type="presOf" srcId="{9FDD8814-D13A-4B48-81B4-03AC9529965F}" destId="{2F632F91-AEA2-4FE9-A010-2999957DEE2B}" srcOrd="0" destOrd="0" presId="urn:microsoft.com/office/officeart/2008/layout/HorizontalMultiLevelHierarchy"/>
    <dgm:cxn modelId="{D9145F92-F67E-4A0E-BC54-DF37DB9BBFAC}" type="presOf" srcId="{0B4874B1-369E-4F8E-9666-CF24E3597239}" destId="{197A6437-B2EC-4F00-B47C-68FF3503CF80}" srcOrd="0" destOrd="0" presId="urn:microsoft.com/office/officeart/2008/layout/HorizontalMultiLevelHierarchy"/>
    <dgm:cxn modelId="{762D3F38-299E-4B5B-8320-4A540DA1C987}" type="presOf" srcId="{BE313EE0-1A54-466E-A778-68EDE9762268}" destId="{8BC1269E-8857-4C21-A92C-B74E97A7E834}" srcOrd="1" destOrd="0" presId="urn:microsoft.com/office/officeart/2008/layout/HorizontalMultiLevelHierarchy"/>
    <dgm:cxn modelId="{FAD95AE2-A8E7-4A28-A7B9-0F309981694F}" type="presOf" srcId="{D8D42883-A89E-46A7-A1DA-53FEBC016CD4}" destId="{0158707D-E16E-4B0D-9F6F-0BCAFF2168B1}" srcOrd="1" destOrd="0" presId="urn:microsoft.com/office/officeart/2008/layout/HorizontalMultiLevelHierarchy"/>
    <dgm:cxn modelId="{C45F448A-6849-4DA9-A94D-0DA61D4F5065}" type="presOf" srcId="{B862C84C-0C1E-4DE7-9FB5-3491BEF72C06}" destId="{44DD90FA-12E0-43F6-B823-A5ED5CF43C3B}" srcOrd="0" destOrd="0" presId="urn:microsoft.com/office/officeart/2008/layout/HorizontalMultiLevelHierarchy"/>
    <dgm:cxn modelId="{3AE6BD66-7998-4262-817C-84015B396C77}" type="presOf" srcId="{9F354766-EF00-43BE-BAB8-20D159387767}" destId="{8B3FDB5D-EE84-4C0E-86C8-E2806EB93660}" srcOrd="0" destOrd="0" presId="urn:microsoft.com/office/officeart/2008/layout/HorizontalMultiLevelHierarchy"/>
    <dgm:cxn modelId="{F856B3BD-D887-4B65-BE1E-69B82D0E2368}" type="presOf" srcId="{3419B4CB-6674-4F44-A194-A96BB82D6DAA}" destId="{DDC84016-B4ED-4CCE-81C9-0A065E1A5896}" srcOrd="0" destOrd="0" presId="urn:microsoft.com/office/officeart/2008/layout/HorizontalMultiLevelHierarchy"/>
    <dgm:cxn modelId="{BE61D0CB-498F-46A0-AC32-4C666B08F6C0}" type="presOf" srcId="{5AA48EFF-0B60-4F24-91BD-FEF7FA01DDF1}" destId="{1D19181D-5AF3-49C7-A9CA-56483981B4A0}" srcOrd="1" destOrd="0" presId="urn:microsoft.com/office/officeart/2008/layout/HorizontalMultiLevelHierarchy"/>
    <dgm:cxn modelId="{2D1C47C5-5EC5-4FD5-9A20-EBFE88C0CC22}" type="presOf" srcId="{C8FC2B44-21DA-4DD3-B1E5-4A18C1265677}" destId="{22B0FC67-DA13-4A87-A56B-A47E46129FA2}" srcOrd="1" destOrd="0" presId="urn:microsoft.com/office/officeart/2008/layout/HorizontalMultiLevelHierarchy"/>
    <dgm:cxn modelId="{6C998EF9-CB19-4386-9B88-A9CE1A7228C8}" srcId="{9F354766-EF00-43BE-BAB8-20D159387767}" destId="{D00393A9-F0DA-4DEC-A652-84D45B4177E0}" srcOrd="3" destOrd="0" parTransId="{5AA48EFF-0B60-4F24-91BD-FEF7FA01DDF1}" sibTransId="{3B68EDDA-76C4-46BF-9AA0-BCF54D8FF683}"/>
    <dgm:cxn modelId="{D57D514C-9E6F-4DA0-BFE3-70E6C99AB585}" type="presOf" srcId="{D00393A9-F0DA-4DEC-A652-84D45B4177E0}" destId="{DB994E94-DE46-40EE-9A3B-4E6E0800783F}" srcOrd="0" destOrd="0" presId="urn:microsoft.com/office/officeart/2008/layout/HorizontalMultiLevelHierarchy"/>
    <dgm:cxn modelId="{485B88B3-FA14-48EA-A87A-4FFDE7F237E4}" type="presOf" srcId="{C8FC2B44-21DA-4DD3-B1E5-4A18C1265677}" destId="{648AA6B2-8E45-41BE-9EDE-90DDE7A7C41C}" srcOrd="0" destOrd="0" presId="urn:microsoft.com/office/officeart/2008/layout/HorizontalMultiLevelHierarchy"/>
    <dgm:cxn modelId="{FFCC12C5-9EFA-43EB-B62E-1C23CA6EFD5C}" srcId="{9F354766-EF00-43BE-BAB8-20D159387767}" destId="{B862C84C-0C1E-4DE7-9FB5-3491BEF72C06}" srcOrd="4" destOrd="0" parTransId="{3419B4CB-6674-4F44-A194-A96BB82D6DAA}" sibTransId="{4A150013-75ED-4212-B627-F1A10BB28A57}"/>
    <dgm:cxn modelId="{4BB535F8-3873-4EEA-97A2-79A15B3A3074}" srcId="{9F354766-EF00-43BE-BAB8-20D159387767}" destId="{0926E27E-0717-4785-A7FE-0DD63DB613A0}" srcOrd="1" destOrd="0" parTransId="{C8FC2B44-21DA-4DD3-B1E5-4A18C1265677}" sibTransId="{D7994436-F03B-4F25-9F7C-60BA66493D05}"/>
    <dgm:cxn modelId="{5FDF4A9B-50DA-4A89-B95C-D90F5379DEB5}" type="presOf" srcId="{5AA48EFF-0B60-4F24-91BD-FEF7FA01DDF1}" destId="{3B09312E-E9BE-40CD-BA73-912A8353FE79}" srcOrd="0" destOrd="0" presId="urn:microsoft.com/office/officeart/2008/layout/HorizontalMultiLevelHierarchy"/>
    <dgm:cxn modelId="{54F3DD3B-7816-4D8E-981D-A207738A2A4F}" type="presOf" srcId="{3419B4CB-6674-4F44-A194-A96BB82D6DAA}" destId="{1EBFA2AF-ECFD-406F-A14E-450F1E57AB9D}" srcOrd="1" destOrd="0" presId="urn:microsoft.com/office/officeart/2008/layout/HorizontalMultiLevelHierarchy"/>
    <dgm:cxn modelId="{A48A4D16-A2FE-49B2-B2AC-FB2C32FCB44D}" type="presOf" srcId="{FD687996-CF38-445C-A58C-2E743BFB269E}" destId="{49B963A2-C101-484F-9319-1006098D2C7E}" srcOrd="1" destOrd="0" presId="urn:microsoft.com/office/officeart/2008/layout/HorizontalMultiLevelHierarchy"/>
    <dgm:cxn modelId="{736CEDE4-884B-4750-B540-C4A651E2728D}" type="presOf" srcId="{FD687996-CF38-445C-A58C-2E743BFB269E}" destId="{176EA3B7-1EAC-449C-B53F-68B9C3C08E4D}" srcOrd="0" destOrd="0" presId="urn:microsoft.com/office/officeart/2008/layout/HorizontalMultiLevelHierarchy"/>
    <dgm:cxn modelId="{19F8CE21-B012-4466-9B4B-F2DB778D7DC2}" type="presOf" srcId="{D8D42883-A89E-46A7-A1DA-53FEBC016CD4}" destId="{5E719293-AB42-44AC-90AF-FEDD825618FB}" srcOrd="0" destOrd="0" presId="urn:microsoft.com/office/officeart/2008/layout/HorizontalMultiLevelHierarchy"/>
    <dgm:cxn modelId="{4639EFB4-0666-47CA-9B5D-A565D13AE4F4}" type="presOf" srcId="{2BB3D9F5-FEF4-49A9-A760-A6A4AFCA203D}" destId="{A597D83D-338A-4375-9EE6-54C23BF22F6B}" srcOrd="0" destOrd="0" presId="urn:microsoft.com/office/officeart/2008/layout/HorizontalMultiLevelHierarchy"/>
    <dgm:cxn modelId="{4125551B-E663-4307-BA61-513C544A2A45}" type="presParOf" srcId="{16A48D70-DA9B-4071-96FC-AD04C0E1B5D4}" destId="{A9F1AB70-38CF-461F-9D1C-F27439560322}" srcOrd="0" destOrd="0" presId="urn:microsoft.com/office/officeart/2008/layout/HorizontalMultiLevelHierarchy"/>
    <dgm:cxn modelId="{5F9ABA4B-2A87-47C1-B578-4CFD55DB1407}" type="presParOf" srcId="{A9F1AB70-38CF-461F-9D1C-F27439560322}" destId="{8B3FDB5D-EE84-4C0E-86C8-E2806EB93660}" srcOrd="0" destOrd="0" presId="urn:microsoft.com/office/officeart/2008/layout/HorizontalMultiLevelHierarchy"/>
    <dgm:cxn modelId="{4E791DE9-5453-4729-B10A-CCEEFAC6C872}" type="presParOf" srcId="{A9F1AB70-38CF-461F-9D1C-F27439560322}" destId="{D948C205-F51E-4420-9423-6E0E43045FA4}" srcOrd="1" destOrd="0" presId="urn:microsoft.com/office/officeart/2008/layout/HorizontalMultiLevelHierarchy"/>
    <dgm:cxn modelId="{3DE750BD-79D6-4CBE-BE25-D2EADA54F393}" type="presParOf" srcId="{D948C205-F51E-4420-9423-6E0E43045FA4}" destId="{176EA3B7-1EAC-449C-B53F-68B9C3C08E4D}" srcOrd="0" destOrd="0" presId="urn:microsoft.com/office/officeart/2008/layout/HorizontalMultiLevelHierarchy"/>
    <dgm:cxn modelId="{49E05CBF-5BB8-4962-9C59-86C7FF8BD90F}" type="presParOf" srcId="{176EA3B7-1EAC-449C-B53F-68B9C3C08E4D}" destId="{49B963A2-C101-484F-9319-1006098D2C7E}" srcOrd="0" destOrd="0" presId="urn:microsoft.com/office/officeart/2008/layout/HorizontalMultiLevelHierarchy"/>
    <dgm:cxn modelId="{68E18C92-B22F-4D9F-9852-4CAE5D71248F}" type="presParOf" srcId="{D948C205-F51E-4420-9423-6E0E43045FA4}" destId="{C51B62EB-ED5A-48D4-8DC5-05EA355D2CBF}" srcOrd="1" destOrd="0" presId="urn:microsoft.com/office/officeart/2008/layout/HorizontalMultiLevelHierarchy"/>
    <dgm:cxn modelId="{1423D9C8-8832-4A52-BFA6-04E682D7D8C2}" type="presParOf" srcId="{C51B62EB-ED5A-48D4-8DC5-05EA355D2CBF}" destId="{A389F06E-4282-425D-B660-E0F1F8EC2E52}" srcOrd="0" destOrd="0" presId="urn:microsoft.com/office/officeart/2008/layout/HorizontalMultiLevelHierarchy"/>
    <dgm:cxn modelId="{469DDC73-7676-4184-A103-B98EE6549DE4}" type="presParOf" srcId="{C51B62EB-ED5A-48D4-8DC5-05EA355D2CBF}" destId="{BFF6DEB3-6E6D-4421-A756-2E012B6F40CC}" srcOrd="1" destOrd="0" presId="urn:microsoft.com/office/officeart/2008/layout/HorizontalMultiLevelHierarchy"/>
    <dgm:cxn modelId="{666F3721-E9EF-4F75-B929-E104FE6CB875}" type="presParOf" srcId="{BFF6DEB3-6E6D-4421-A756-2E012B6F40CC}" destId="{5E719293-AB42-44AC-90AF-FEDD825618FB}" srcOrd="0" destOrd="0" presId="urn:microsoft.com/office/officeart/2008/layout/HorizontalMultiLevelHierarchy"/>
    <dgm:cxn modelId="{1D9DF7C4-0766-4EFC-8223-CDA5125BA88E}" type="presParOf" srcId="{5E719293-AB42-44AC-90AF-FEDD825618FB}" destId="{0158707D-E16E-4B0D-9F6F-0BCAFF2168B1}" srcOrd="0" destOrd="0" presId="urn:microsoft.com/office/officeart/2008/layout/HorizontalMultiLevelHierarchy"/>
    <dgm:cxn modelId="{28808159-1B2C-42E8-9056-D6F3A75A395B}" type="presParOf" srcId="{BFF6DEB3-6E6D-4421-A756-2E012B6F40CC}" destId="{A18A93B1-7F6D-49C5-9A02-C1A6EC31770C}" srcOrd="1" destOrd="0" presId="urn:microsoft.com/office/officeart/2008/layout/HorizontalMultiLevelHierarchy"/>
    <dgm:cxn modelId="{E1602A4E-49AC-49BE-AEE6-FA9E1444FF93}" type="presParOf" srcId="{A18A93B1-7F6D-49C5-9A02-C1A6EC31770C}" destId="{197A6437-B2EC-4F00-B47C-68FF3503CF80}" srcOrd="0" destOrd="0" presId="urn:microsoft.com/office/officeart/2008/layout/HorizontalMultiLevelHierarchy"/>
    <dgm:cxn modelId="{DF42B5E7-0AEA-4AA4-8766-1BA892FFD65A}" type="presParOf" srcId="{A18A93B1-7F6D-49C5-9A02-C1A6EC31770C}" destId="{4D0DF19F-D3B0-483E-A978-2B294A8EE0A0}" srcOrd="1" destOrd="0" presId="urn:microsoft.com/office/officeart/2008/layout/HorizontalMultiLevelHierarchy"/>
    <dgm:cxn modelId="{2E71A481-4DAA-4FE9-98DE-021A17C6F119}" type="presParOf" srcId="{D948C205-F51E-4420-9423-6E0E43045FA4}" destId="{648AA6B2-8E45-41BE-9EDE-90DDE7A7C41C}" srcOrd="2" destOrd="0" presId="urn:microsoft.com/office/officeart/2008/layout/HorizontalMultiLevelHierarchy"/>
    <dgm:cxn modelId="{D1484B82-BEEC-4329-85EE-D07B5A2388D3}" type="presParOf" srcId="{648AA6B2-8E45-41BE-9EDE-90DDE7A7C41C}" destId="{22B0FC67-DA13-4A87-A56B-A47E46129FA2}" srcOrd="0" destOrd="0" presId="urn:microsoft.com/office/officeart/2008/layout/HorizontalMultiLevelHierarchy"/>
    <dgm:cxn modelId="{CCDCF658-0414-477F-A9E8-F956C47790C3}" type="presParOf" srcId="{D948C205-F51E-4420-9423-6E0E43045FA4}" destId="{E4580FE2-F4B5-4079-9AA8-58802CBB90AD}" srcOrd="3" destOrd="0" presId="urn:microsoft.com/office/officeart/2008/layout/HorizontalMultiLevelHierarchy"/>
    <dgm:cxn modelId="{F08604E3-0BE6-4780-BDB4-F36A9D0D737A}" type="presParOf" srcId="{E4580FE2-F4B5-4079-9AA8-58802CBB90AD}" destId="{822C1DDC-98F6-4686-A793-79D71B914B63}" srcOrd="0" destOrd="0" presId="urn:microsoft.com/office/officeart/2008/layout/HorizontalMultiLevelHierarchy"/>
    <dgm:cxn modelId="{BC562D88-7D99-480C-BD92-14B14817850C}" type="presParOf" srcId="{E4580FE2-F4B5-4079-9AA8-58802CBB90AD}" destId="{0F5847CF-64E4-4AFD-8C1F-8E9A0E6AF9DA}" srcOrd="1" destOrd="0" presId="urn:microsoft.com/office/officeart/2008/layout/HorizontalMultiLevelHierarchy"/>
    <dgm:cxn modelId="{6812988D-782A-4502-8394-1007175CADB9}" type="presParOf" srcId="{0F5847CF-64E4-4AFD-8C1F-8E9A0E6AF9DA}" destId="{8016F66A-746A-43BD-94A0-FF85DBD0F196}" srcOrd="0" destOrd="0" presId="urn:microsoft.com/office/officeart/2008/layout/HorizontalMultiLevelHierarchy"/>
    <dgm:cxn modelId="{10802310-CCC2-4C16-97F5-6F85460CBDCA}" type="presParOf" srcId="{8016F66A-746A-43BD-94A0-FF85DBD0F196}" destId="{70F0FDA0-D8B3-4759-92A6-0B1436FC0312}" srcOrd="0" destOrd="0" presId="urn:microsoft.com/office/officeart/2008/layout/HorizontalMultiLevelHierarchy"/>
    <dgm:cxn modelId="{D41C0455-C671-4147-9675-90FA2FF4532E}" type="presParOf" srcId="{0F5847CF-64E4-4AFD-8C1F-8E9A0E6AF9DA}" destId="{1B107859-88AC-4871-814A-B70269EB0BAD}" srcOrd="1" destOrd="0" presId="urn:microsoft.com/office/officeart/2008/layout/HorizontalMultiLevelHierarchy"/>
    <dgm:cxn modelId="{BB85BC80-18A7-48BC-8A2F-A8F55711BCC1}" type="presParOf" srcId="{1B107859-88AC-4871-814A-B70269EB0BAD}" destId="{A597D83D-338A-4375-9EE6-54C23BF22F6B}" srcOrd="0" destOrd="0" presId="urn:microsoft.com/office/officeart/2008/layout/HorizontalMultiLevelHierarchy"/>
    <dgm:cxn modelId="{E3B8D025-7BF8-4EDA-829B-7396828615CE}" type="presParOf" srcId="{1B107859-88AC-4871-814A-B70269EB0BAD}" destId="{1DA6C0C5-DE94-4281-895F-593A3141B33D}" srcOrd="1" destOrd="0" presId="urn:microsoft.com/office/officeart/2008/layout/HorizontalMultiLevelHierarchy"/>
    <dgm:cxn modelId="{1A14E07E-38D9-4C88-BF16-3B77A685318C}" type="presParOf" srcId="{D948C205-F51E-4420-9423-6E0E43045FA4}" destId="{3603F3DA-2E9B-4D03-B46C-543F614B0901}" srcOrd="4" destOrd="0" presId="urn:microsoft.com/office/officeart/2008/layout/HorizontalMultiLevelHierarchy"/>
    <dgm:cxn modelId="{FED447E7-F577-40C4-A4B3-BA61DB8E0A4D}" type="presParOf" srcId="{3603F3DA-2E9B-4D03-B46C-543F614B0901}" destId="{8BC1269E-8857-4C21-A92C-B74E97A7E834}" srcOrd="0" destOrd="0" presId="urn:microsoft.com/office/officeart/2008/layout/HorizontalMultiLevelHierarchy"/>
    <dgm:cxn modelId="{CD0A0E85-C4F2-4ED0-B2F9-63A27528DAFF}" type="presParOf" srcId="{D948C205-F51E-4420-9423-6E0E43045FA4}" destId="{0FCAD95E-09DF-46F0-B5C1-B10D15A00DBE}" srcOrd="5" destOrd="0" presId="urn:microsoft.com/office/officeart/2008/layout/HorizontalMultiLevelHierarchy"/>
    <dgm:cxn modelId="{D4EDFD62-68BE-4558-8FFF-D2F016E97B82}" type="presParOf" srcId="{0FCAD95E-09DF-46F0-B5C1-B10D15A00DBE}" destId="{2F632F91-AEA2-4FE9-A010-2999957DEE2B}" srcOrd="0" destOrd="0" presId="urn:microsoft.com/office/officeart/2008/layout/HorizontalMultiLevelHierarchy"/>
    <dgm:cxn modelId="{0588CAE3-2228-44D2-A487-386D0DCE467B}" type="presParOf" srcId="{0FCAD95E-09DF-46F0-B5C1-B10D15A00DBE}" destId="{D98D5E7C-18AC-43E0-A911-22A0A50C8B9F}" srcOrd="1" destOrd="0" presId="urn:microsoft.com/office/officeart/2008/layout/HorizontalMultiLevelHierarchy"/>
    <dgm:cxn modelId="{2D70405F-683C-474F-9207-312170F10AF9}" type="presParOf" srcId="{D98D5E7C-18AC-43E0-A911-22A0A50C8B9F}" destId="{51F5FEC0-37F8-432B-A1E4-4A1BF021F86D}" srcOrd="0" destOrd="0" presId="urn:microsoft.com/office/officeart/2008/layout/HorizontalMultiLevelHierarchy"/>
    <dgm:cxn modelId="{031C2F69-D9A8-43A5-A771-F6DE0EC64B36}" type="presParOf" srcId="{51F5FEC0-37F8-432B-A1E4-4A1BF021F86D}" destId="{276CBD1F-C804-4BD6-8BE8-8C1F61F6CD71}" srcOrd="0" destOrd="0" presId="urn:microsoft.com/office/officeart/2008/layout/HorizontalMultiLevelHierarchy"/>
    <dgm:cxn modelId="{06E2C5AC-97D9-4B55-AB59-8D782EB5EFC6}" type="presParOf" srcId="{D98D5E7C-18AC-43E0-A911-22A0A50C8B9F}" destId="{C1C447BF-F9C1-461C-A371-3B793D380C2D}" srcOrd="1" destOrd="0" presId="urn:microsoft.com/office/officeart/2008/layout/HorizontalMultiLevelHierarchy"/>
    <dgm:cxn modelId="{F737ACDE-65BF-40ED-BE85-0F9F308C93AC}" type="presParOf" srcId="{C1C447BF-F9C1-461C-A371-3B793D380C2D}" destId="{EDD31D5A-FBCA-4565-84D5-9F28D832823D}" srcOrd="0" destOrd="0" presId="urn:microsoft.com/office/officeart/2008/layout/HorizontalMultiLevelHierarchy"/>
    <dgm:cxn modelId="{A92308BD-D80A-44D5-8DCD-962D21A07835}" type="presParOf" srcId="{C1C447BF-F9C1-461C-A371-3B793D380C2D}" destId="{1993BA0E-39E1-4B8B-A4E2-1532C9DA6AC0}" srcOrd="1" destOrd="0" presId="urn:microsoft.com/office/officeart/2008/layout/HorizontalMultiLevelHierarchy"/>
    <dgm:cxn modelId="{738B9A11-242A-4266-860A-CD55028606EF}" type="presParOf" srcId="{D948C205-F51E-4420-9423-6E0E43045FA4}" destId="{3B09312E-E9BE-40CD-BA73-912A8353FE79}" srcOrd="6" destOrd="0" presId="urn:microsoft.com/office/officeart/2008/layout/HorizontalMultiLevelHierarchy"/>
    <dgm:cxn modelId="{A215AF80-2115-42FE-A6B6-A9C62EFF16FC}" type="presParOf" srcId="{3B09312E-E9BE-40CD-BA73-912A8353FE79}" destId="{1D19181D-5AF3-49C7-A9CA-56483981B4A0}" srcOrd="0" destOrd="0" presId="urn:microsoft.com/office/officeart/2008/layout/HorizontalMultiLevelHierarchy"/>
    <dgm:cxn modelId="{AC1B2747-95BA-4381-BB54-C39CC896FF3B}" type="presParOf" srcId="{D948C205-F51E-4420-9423-6E0E43045FA4}" destId="{3689B6C2-630B-4821-A27A-BE19078F227C}" srcOrd="7" destOrd="0" presId="urn:microsoft.com/office/officeart/2008/layout/HorizontalMultiLevelHierarchy"/>
    <dgm:cxn modelId="{E00E88D3-15E9-4A7F-9255-9994AD936E72}" type="presParOf" srcId="{3689B6C2-630B-4821-A27A-BE19078F227C}" destId="{DB994E94-DE46-40EE-9A3B-4E6E0800783F}" srcOrd="0" destOrd="0" presId="urn:microsoft.com/office/officeart/2008/layout/HorizontalMultiLevelHierarchy"/>
    <dgm:cxn modelId="{8A962887-27A2-49E2-96AB-499ACE8015B9}" type="presParOf" srcId="{3689B6C2-630B-4821-A27A-BE19078F227C}" destId="{91D2DFD7-49D3-4DE7-BF57-8C107CA7B341}" srcOrd="1" destOrd="0" presId="urn:microsoft.com/office/officeart/2008/layout/HorizontalMultiLevelHierarchy"/>
    <dgm:cxn modelId="{ABEBF323-58B5-4F1A-9A11-1F415EE44096}" type="presParOf" srcId="{91D2DFD7-49D3-4DE7-BF57-8C107CA7B341}" destId="{A8B80729-7D3C-4749-B111-28E73F271353}" srcOrd="0" destOrd="0" presId="urn:microsoft.com/office/officeart/2008/layout/HorizontalMultiLevelHierarchy"/>
    <dgm:cxn modelId="{441C4D26-47A3-4654-B6E5-568CC7D7E2B2}" type="presParOf" srcId="{A8B80729-7D3C-4749-B111-28E73F271353}" destId="{D5426510-5E13-4E6C-BC53-9C806C0F8285}" srcOrd="0" destOrd="0" presId="urn:microsoft.com/office/officeart/2008/layout/HorizontalMultiLevelHierarchy"/>
    <dgm:cxn modelId="{0AA1F0E9-E040-41E5-A4CF-45979EEAF766}" type="presParOf" srcId="{91D2DFD7-49D3-4DE7-BF57-8C107CA7B341}" destId="{87260306-A13D-418D-A866-40C90677BA02}" srcOrd="1" destOrd="0" presId="urn:microsoft.com/office/officeart/2008/layout/HorizontalMultiLevelHierarchy"/>
    <dgm:cxn modelId="{ECC5E4C9-2F64-4FA5-981A-6C5C68CBE092}" type="presParOf" srcId="{87260306-A13D-418D-A866-40C90677BA02}" destId="{C6119395-4D90-4069-A877-468A360D6318}" srcOrd="0" destOrd="0" presId="urn:microsoft.com/office/officeart/2008/layout/HorizontalMultiLevelHierarchy"/>
    <dgm:cxn modelId="{03BBE7B7-AD5E-4E39-933B-B7DDA868597D}" type="presParOf" srcId="{87260306-A13D-418D-A866-40C90677BA02}" destId="{D8BA9CC6-FEAE-45D4-AD06-EF25CD2BF46E}" srcOrd="1" destOrd="0" presId="urn:microsoft.com/office/officeart/2008/layout/HorizontalMultiLevelHierarchy"/>
    <dgm:cxn modelId="{71C9F667-6A87-400C-9802-DF99F94E2E6C}" type="presParOf" srcId="{D948C205-F51E-4420-9423-6E0E43045FA4}" destId="{DDC84016-B4ED-4CCE-81C9-0A065E1A5896}" srcOrd="8" destOrd="0" presId="urn:microsoft.com/office/officeart/2008/layout/HorizontalMultiLevelHierarchy"/>
    <dgm:cxn modelId="{A27D9B8A-22FF-465F-828A-C5B54422E431}" type="presParOf" srcId="{DDC84016-B4ED-4CCE-81C9-0A065E1A5896}" destId="{1EBFA2AF-ECFD-406F-A14E-450F1E57AB9D}" srcOrd="0" destOrd="0" presId="urn:microsoft.com/office/officeart/2008/layout/HorizontalMultiLevelHierarchy"/>
    <dgm:cxn modelId="{B6538C1F-B820-440B-AB6B-AB8B52A9FA3D}" type="presParOf" srcId="{D948C205-F51E-4420-9423-6E0E43045FA4}" destId="{C9405D3E-BC4A-44FB-AB32-5000BC7894C2}" srcOrd="9" destOrd="0" presId="urn:microsoft.com/office/officeart/2008/layout/HorizontalMultiLevelHierarchy"/>
    <dgm:cxn modelId="{32D5D20F-5CE3-448E-9356-2A6BE297F6FC}" type="presParOf" srcId="{C9405D3E-BC4A-44FB-AB32-5000BC7894C2}" destId="{44DD90FA-12E0-43F6-B823-A5ED5CF43C3B}" srcOrd="0" destOrd="0" presId="urn:microsoft.com/office/officeart/2008/layout/HorizontalMultiLevelHierarchy"/>
    <dgm:cxn modelId="{E45C60F5-C957-4C71-86E8-6F8A2FD5B6D5}" type="presParOf" srcId="{C9405D3E-BC4A-44FB-AB32-5000BC7894C2}" destId="{FCD10D5E-BE68-45F0-B6A7-DAB7392E9CA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11542426" cy="5418667"/>
        <a:chOff x="0" y="0"/>
        <a:chExt cx="11542426" cy="5418667"/>
      </a:xfrm>
    </dsp:grpSpPr>
    <dsp:sp modelId="{176EA3B7-1EAC-449C-B53F-68B9C3C08E4D}">
      <dsp:nvSpPr>
        <dsp:cNvPr id="4" name="Полилиния 3"/>
        <dsp:cNvSpPr/>
      </dsp:nvSpPr>
      <dsp:spPr bwMode="white">
        <a:xfrm>
          <a:off x="890895" y="482097"/>
          <a:ext cx="584427" cy="2227237"/>
        </a:xfrm>
        <a:custGeom>
          <a:avLst/>
          <a:gdLst/>
          <a:ahLst/>
          <a:cxnLst/>
          <a:pathLst>
            <a:path w="920" h="3507">
              <a:moveTo>
                <a:pt x="0" y="3507"/>
              </a:moveTo>
              <a:lnTo>
                <a:pt x="460" y="3507"/>
              </a:lnTo>
              <a:lnTo>
                <a:pt x="460" y="0"/>
              </a:ln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0"/>
          </a:lvl1pPr>
          <a:lvl2pPr marL="285750" indent="-285750" algn="ctr">
            <a:defRPr sz="3900"/>
          </a:lvl2pPr>
          <a:lvl3pPr marL="571500" indent="-285750" algn="ctr">
            <a:defRPr sz="3900"/>
          </a:lvl3pPr>
          <a:lvl4pPr marL="857250" indent="-285750" algn="ctr">
            <a:defRPr sz="3900"/>
          </a:lvl4pPr>
          <a:lvl5pPr marL="1143000" indent="-285750" algn="ctr">
            <a:defRPr sz="3900"/>
          </a:lvl5pPr>
          <a:lvl6pPr marL="1428750" indent="-285750" algn="ctr">
            <a:defRPr sz="3900"/>
          </a:lvl6pPr>
          <a:lvl7pPr marL="1714500" indent="-285750" algn="ctr">
            <a:defRPr sz="3900"/>
          </a:lvl7pPr>
          <a:lvl8pPr marL="2000250" indent="-285750" algn="ctr">
            <a:defRPr sz="3900"/>
          </a:lvl8pPr>
          <a:lvl9pPr marL="2286000" indent="-285750" algn="ctr">
            <a:defRPr sz="3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890895" y="482097"/>
        <a:ext cx="584427" cy="2227237"/>
      </dsp:txXfrm>
    </dsp:sp>
    <dsp:sp modelId="{5E719293-AB42-44AC-90AF-FEDD825618FB}">
      <dsp:nvSpPr>
        <dsp:cNvPr id="6" name="Полилиния 5"/>
        <dsp:cNvSpPr/>
      </dsp:nvSpPr>
      <dsp:spPr bwMode="white">
        <a:xfrm>
          <a:off x="6216660" y="482097"/>
          <a:ext cx="584427" cy="0"/>
        </a:xfrm>
        <a:custGeom>
          <a:avLst/>
          <a:gdLst/>
          <a:ahLst/>
          <a:cxnLst/>
          <a:pathLst>
            <a:path w="920">
              <a:moveTo>
                <a:pt x="0" y="0"/>
              </a:move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8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6216660" y="482097"/>
        <a:ext cx="584427" cy="0"/>
      </dsp:txXfrm>
    </dsp:sp>
    <dsp:sp modelId="{648AA6B2-8E45-41BE-9EDE-90DDE7A7C41C}">
      <dsp:nvSpPr>
        <dsp:cNvPr id="8" name="Полилиния 7"/>
        <dsp:cNvSpPr/>
      </dsp:nvSpPr>
      <dsp:spPr bwMode="white">
        <a:xfrm>
          <a:off x="890895" y="1595715"/>
          <a:ext cx="584427" cy="1113618"/>
        </a:xfrm>
        <a:custGeom>
          <a:avLst/>
          <a:gdLst/>
          <a:ahLst/>
          <a:cxnLst/>
          <a:pathLst>
            <a:path w="920" h="1754">
              <a:moveTo>
                <a:pt x="0" y="1754"/>
              </a:moveTo>
              <a:lnTo>
                <a:pt x="460" y="1754"/>
              </a:lnTo>
              <a:lnTo>
                <a:pt x="460" y="0"/>
              </a:ln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0"/>
          </a:lvl1pPr>
          <a:lvl2pPr marL="285750" indent="-285750" algn="ctr">
            <a:defRPr sz="3900"/>
          </a:lvl2pPr>
          <a:lvl3pPr marL="571500" indent="-285750" algn="ctr">
            <a:defRPr sz="3900"/>
          </a:lvl3pPr>
          <a:lvl4pPr marL="857250" indent="-285750" algn="ctr">
            <a:defRPr sz="3900"/>
          </a:lvl4pPr>
          <a:lvl5pPr marL="1143000" indent="-285750" algn="ctr">
            <a:defRPr sz="3900"/>
          </a:lvl5pPr>
          <a:lvl6pPr marL="1428750" indent="-285750" algn="ctr">
            <a:defRPr sz="3900"/>
          </a:lvl6pPr>
          <a:lvl7pPr marL="1714500" indent="-285750" algn="ctr">
            <a:defRPr sz="3900"/>
          </a:lvl7pPr>
          <a:lvl8pPr marL="2000250" indent="-285750" algn="ctr">
            <a:defRPr sz="3900"/>
          </a:lvl8pPr>
          <a:lvl9pPr marL="2286000" indent="-285750" algn="ctr">
            <a:defRPr sz="3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890895" y="1595715"/>
        <a:ext cx="584427" cy="1113618"/>
      </dsp:txXfrm>
    </dsp:sp>
    <dsp:sp modelId="{8016F66A-746A-43BD-94A0-FF85DBD0F196}">
      <dsp:nvSpPr>
        <dsp:cNvPr id="10" name="Полилиния 9"/>
        <dsp:cNvSpPr/>
      </dsp:nvSpPr>
      <dsp:spPr bwMode="white">
        <a:xfrm>
          <a:off x="6216660" y="1595715"/>
          <a:ext cx="584427" cy="0"/>
        </a:xfrm>
        <a:custGeom>
          <a:avLst/>
          <a:gdLst/>
          <a:ahLst/>
          <a:cxnLst/>
          <a:pathLst>
            <a:path w="920">
              <a:moveTo>
                <a:pt x="0" y="0"/>
              </a:move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8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6216660" y="1595715"/>
        <a:ext cx="584427" cy="0"/>
      </dsp:txXfrm>
    </dsp:sp>
    <dsp:sp modelId="{3603F3DA-2E9B-4D03-B46C-543F614B0901}">
      <dsp:nvSpPr>
        <dsp:cNvPr id="12" name="Полилиния 11"/>
        <dsp:cNvSpPr/>
      </dsp:nvSpPr>
      <dsp:spPr bwMode="white">
        <a:xfrm>
          <a:off x="890895" y="2709334"/>
          <a:ext cx="584427" cy="0"/>
        </a:xfrm>
        <a:custGeom>
          <a:avLst/>
          <a:gdLst/>
          <a:ahLst/>
          <a:cxnLst/>
          <a:pathLst>
            <a:path w="920">
              <a:moveTo>
                <a:pt x="0" y="0"/>
              </a:moveTo>
              <a:lnTo>
                <a:pt x="460" y="0"/>
              </a:lnTo>
              <a:lnTo>
                <a:pt x="460" y="0"/>
              </a:ln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890895" y="2709334"/>
        <a:ext cx="584427" cy="0"/>
      </dsp:txXfrm>
    </dsp:sp>
    <dsp:sp modelId="{51F5FEC0-37F8-432B-A1E4-4A1BF021F86D}">
      <dsp:nvSpPr>
        <dsp:cNvPr id="14" name="Полилиния 13"/>
        <dsp:cNvSpPr/>
      </dsp:nvSpPr>
      <dsp:spPr bwMode="white">
        <a:xfrm>
          <a:off x="6216660" y="2709334"/>
          <a:ext cx="584427" cy="0"/>
        </a:xfrm>
        <a:custGeom>
          <a:avLst/>
          <a:gdLst/>
          <a:ahLst/>
          <a:cxnLst/>
          <a:pathLst>
            <a:path w="920">
              <a:moveTo>
                <a:pt x="0" y="0"/>
              </a:move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8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6216660" y="2709334"/>
        <a:ext cx="584427" cy="0"/>
      </dsp:txXfrm>
    </dsp:sp>
    <dsp:sp modelId="{3B09312E-E9BE-40CD-BA73-912A8353FE79}">
      <dsp:nvSpPr>
        <dsp:cNvPr id="16" name="Полилиния 15"/>
        <dsp:cNvSpPr/>
      </dsp:nvSpPr>
      <dsp:spPr bwMode="white">
        <a:xfrm>
          <a:off x="890895" y="2709334"/>
          <a:ext cx="584427" cy="1113618"/>
        </a:xfrm>
        <a:custGeom>
          <a:avLst/>
          <a:gdLst/>
          <a:ahLst/>
          <a:cxnLst/>
          <a:pathLst>
            <a:path w="920" h="1754">
              <a:moveTo>
                <a:pt x="0" y="0"/>
              </a:moveTo>
              <a:lnTo>
                <a:pt x="460" y="0"/>
              </a:lnTo>
              <a:lnTo>
                <a:pt x="460" y="1754"/>
              </a:lnTo>
              <a:lnTo>
                <a:pt x="920" y="1754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0"/>
          </a:lvl1pPr>
          <a:lvl2pPr marL="285750" indent="-285750" algn="ctr">
            <a:defRPr sz="3900"/>
          </a:lvl2pPr>
          <a:lvl3pPr marL="571500" indent="-285750" algn="ctr">
            <a:defRPr sz="3900"/>
          </a:lvl3pPr>
          <a:lvl4pPr marL="857250" indent="-285750" algn="ctr">
            <a:defRPr sz="3900"/>
          </a:lvl4pPr>
          <a:lvl5pPr marL="1143000" indent="-285750" algn="ctr">
            <a:defRPr sz="3900"/>
          </a:lvl5pPr>
          <a:lvl6pPr marL="1428750" indent="-285750" algn="ctr">
            <a:defRPr sz="3900"/>
          </a:lvl6pPr>
          <a:lvl7pPr marL="1714500" indent="-285750" algn="ctr">
            <a:defRPr sz="3900"/>
          </a:lvl7pPr>
          <a:lvl8pPr marL="2000250" indent="-285750" algn="ctr">
            <a:defRPr sz="3900"/>
          </a:lvl8pPr>
          <a:lvl9pPr marL="2286000" indent="-285750" algn="ctr">
            <a:defRPr sz="3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890895" y="2709334"/>
        <a:ext cx="584427" cy="1113618"/>
      </dsp:txXfrm>
    </dsp:sp>
    <dsp:sp modelId="{A8B80729-7D3C-4749-B111-28E73F271353}">
      <dsp:nvSpPr>
        <dsp:cNvPr id="18" name="Полилиния 17"/>
        <dsp:cNvSpPr/>
      </dsp:nvSpPr>
      <dsp:spPr bwMode="white">
        <a:xfrm>
          <a:off x="6216660" y="3822952"/>
          <a:ext cx="584427" cy="0"/>
        </a:xfrm>
        <a:custGeom>
          <a:avLst/>
          <a:gdLst/>
          <a:ahLst/>
          <a:cxnLst/>
          <a:pathLst>
            <a:path w="920">
              <a:moveTo>
                <a:pt x="0" y="0"/>
              </a:moveTo>
              <a:lnTo>
                <a:pt x="920" y="0"/>
              </a:lnTo>
            </a:path>
          </a:pathLst>
        </a:custGeom>
      </dsp:spPr>
      <dsp:style>
        <a:lnRef idx="2">
          <a:schemeClr val="accent2">
            <a:shade val="8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6216660" y="3822952"/>
        <a:ext cx="584427" cy="0"/>
      </dsp:txXfrm>
    </dsp:sp>
    <dsp:sp modelId="{DDC84016-B4ED-4CCE-81C9-0A065E1A5896}">
      <dsp:nvSpPr>
        <dsp:cNvPr id="20" name="Полилиния 19"/>
        <dsp:cNvSpPr/>
      </dsp:nvSpPr>
      <dsp:spPr bwMode="white">
        <a:xfrm>
          <a:off x="890895" y="2709334"/>
          <a:ext cx="584427" cy="2227237"/>
        </a:xfrm>
        <a:custGeom>
          <a:avLst/>
          <a:gdLst/>
          <a:ahLst/>
          <a:cxnLst/>
          <a:pathLst>
            <a:path w="920" h="3507">
              <a:moveTo>
                <a:pt x="0" y="0"/>
              </a:moveTo>
              <a:lnTo>
                <a:pt x="460" y="0"/>
              </a:lnTo>
              <a:lnTo>
                <a:pt x="460" y="3507"/>
              </a:lnTo>
              <a:lnTo>
                <a:pt x="920" y="3507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0"/>
          </a:lvl1pPr>
          <a:lvl2pPr marL="285750" indent="-285750" algn="ctr">
            <a:defRPr sz="3900"/>
          </a:lvl2pPr>
          <a:lvl3pPr marL="571500" indent="-285750" algn="ctr">
            <a:defRPr sz="3900"/>
          </a:lvl3pPr>
          <a:lvl4pPr marL="857250" indent="-285750" algn="ctr">
            <a:defRPr sz="3900"/>
          </a:lvl4pPr>
          <a:lvl5pPr marL="1143000" indent="-285750" algn="ctr">
            <a:defRPr sz="3900"/>
          </a:lvl5pPr>
          <a:lvl6pPr marL="1428750" indent="-285750" algn="ctr">
            <a:defRPr sz="3900"/>
          </a:lvl6pPr>
          <a:lvl7pPr marL="1714500" indent="-285750" algn="ctr">
            <a:defRPr sz="3900"/>
          </a:lvl7pPr>
          <a:lvl8pPr marL="2000250" indent="-285750" algn="ctr">
            <a:defRPr sz="3900"/>
          </a:lvl8pPr>
          <a:lvl9pPr marL="2286000" indent="-285750" algn="ctr">
            <a:defRPr sz="3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tx1"/>
            </a:solidFill>
          </a:endParaRPr>
        </a:p>
      </dsp:txBody>
      <dsp:txXfrm>
        <a:off x="890895" y="2709334"/>
        <a:ext cx="584427" cy="2227237"/>
      </dsp:txXfrm>
    </dsp:sp>
    <dsp:sp modelId="{8B3FDB5D-EE84-4C0E-86C8-E2806EB93660}">
      <dsp:nvSpPr>
        <dsp:cNvPr id="3" name="Прямоугольник 2"/>
        <dsp:cNvSpPr/>
      </dsp:nvSpPr>
      <dsp:spPr bwMode="white">
        <a:xfrm rot="16200000">
          <a:off x="-1899012" y="2263886"/>
          <a:ext cx="468891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7145" tIns="17145" rIns="17145" bIns="17145" anchor="ctr"/>
        <a:lstStyle>
          <a:lvl1pPr algn="ctr">
            <a:defRPr sz="2700"/>
          </a:lvl1pPr>
          <a:lvl2pPr marL="228600" indent="-228600" algn="ctr">
            <a:defRPr sz="2100"/>
          </a:lvl2pPr>
          <a:lvl3pPr marL="457200" indent="-228600" algn="ctr">
            <a:defRPr sz="2100"/>
          </a:lvl3pPr>
          <a:lvl4pPr marL="685800" indent="-228600" algn="ctr">
            <a:defRPr sz="2100"/>
          </a:lvl4pPr>
          <a:lvl5pPr marL="914400" indent="-228600" algn="ctr">
            <a:defRPr sz="2100"/>
          </a:lvl5pPr>
          <a:lvl6pPr marL="1143000" indent="-228600" algn="ctr">
            <a:defRPr sz="2100"/>
          </a:lvl6pPr>
          <a:lvl7pPr marL="1371600" indent="-228600" algn="ctr">
            <a:defRPr sz="2100"/>
          </a:lvl7pPr>
          <a:lvl8pPr marL="1600200" indent="-228600" algn="ctr">
            <a:defRPr sz="2100"/>
          </a:lvl8pPr>
          <a:lvl9pPr marL="1828800" indent="-228600" algn="ctr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mtClean="0">
              <a:solidFill>
                <a:schemeClr val="dk1"/>
              </a:solidFill>
            </a:rPr>
            <a:t>Технологические направления социальной работы</a:t>
          </a:r>
          <a:endParaRPr lang="ru-RU">
            <a:solidFill>
              <a:schemeClr val="dk1"/>
            </a:solidFill>
          </a:endParaRPr>
        </a:p>
      </dsp:txBody>
      <dsp:txXfrm rot="16200000">
        <a:off x="-1899012" y="2263886"/>
        <a:ext cx="4688919" cy="890895"/>
      </dsp:txXfrm>
    </dsp:sp>
    <dsp:sp modelId="{A389F06E-4282-425D-B660-E0F1F8EC2E52}">
      <dsp:nvSpPr>
        <dsp:cNvPr id="5" name="Прямоугольник 4"/>
        <dsp:cNvSpPr/>
      </dsp:nvSpPr>
      <dsp:spPr bwMode="white">
        <a:xfrm>
          <a:off x="1475322" y="36649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Профилактика</a:t>
          </a:r>
          <a:endParaRPr lang="ru-RU" dirty="0">
            <a:solidFill>
              <a:schemeClr val="dk1"/>
            </a:solidFill>
          </a:endParaRPr>
        </a:p>
      </dsp:txBody>
      <dsp:txXfrm>
        <a:off x="1475322" y="36649"/>
        <a:ext cx="4741339" cy="890895"/>
      </dsp:txXfrm>
    </dsp:sp>
    <dsp:sp modelId="{197A6437-B2EC-4F00-B47C-68FF3503CF80}">
      <dsp:nvSpPr>
        <dsp:cNvPr id="7" name="Прямоугольник 6"/>
        <dsp:cNvSpPr/>
      </dsp:nvSpPr>
      <dsp:spPr bwMode="white">
        <a:xfrm>
          <a:off x="6801087" y="36649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предотвращение ухудшения положения</a:t>
          </a:r>
          <a:endParaRPr lang="ru-RU" dirty="0">
            <a:solidFill>
              <a:schemeClr val="dk1"/>
            </a:solidFill>
          </a:endParaRPr>
        </a:p>
      </dsp:txBody>
      <dsp:txXfrm>
        <a:off x="6801087" y="36649"/>
        <a:ext cx="4741339" cy="890895"/>
      </dsp:txXfrm>
    </dsp:sp>
    <dsp:sp modelId="{822C1DDC-98F6-4686-A793-79D71B914B63}">
      <dsp:nvSpPr>
        <dsp:cNvPr id="9" name="Прямоугольник 8"/>
        <dsp:cNvSpPr/>
      </dsp:nvSpPr>
      <dsp:spPr bwMode="white">
        <a:xfrm>
          <a:off x="1475322" y="1150268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Коррекция</a:t>
          </a:r>
          <a:endParaRPr lang="ru-RU" dirty="0">
            <a:solidFill>
              <a:schemeClr val="dk1"/>
            </a:solidFill>
          </a:endParaRPr>
        </a:p>
      </dsp:txBody>
      <dsp:txXfrm>
        <a:off x="1475322" y="1150268"/>
        <a:ext cx="4741339" cy="890895"/>
      </dsp:txXfrm>
    </dsp:sp>
    <dsp:sp modelId="{A597D83D-338A-4375-9EE6-54C23BF22F6B}">
      <dsp:nvSpPr>
        <dsp:cNvPr id="11" name="Прямоугольник 10"/>
        <dsp:cNvSpPr/>
      </dsp:nvSpPr>
      <dsp:spPr bwMode="white">
        <a:xfrm>
          <a:off x="6801087" y="1150268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изменения на улучшение положения</a:t>
          </a:r>
          <a:endParaRPr lang="ru-RU" dirty="0">
            <a:solidFill>
              <a:schemeClr val="dk1"/>
            </a:solidFill>
          </a:endParaRPr>
        </a:p>
      </dsp:txBody>
      <dsp:txXfrm>
        <a:off x="6801087" y="1150268"/>
        <a:ext cx="4741339" cy="890895"/>
      </dsp:txXfrm>
    </dsp:sp>
    <dsp:sp modelId="{2F632F91-AEA2-4FE9-A010-2999957DEE2B}">
      <dsp:nvSpPr>
        <dsp:cNvPr id="13" name="Прямоугольник 12"/>
        <dsp:cNvSpPr/>
      </dsp:nvSpPr>
      <dsp:spPr bwMode="white">
        <a:xfrm>
          <a:off x="1475322" y="2263886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Реабилитация</a:t>
          </a:r>
          <a:endParaRPr lang="ru-RU" dirty="0">
            <a:solidFill>
              <a:schemeClr val="dk1"/>
            </a:solidFill>
          </a:endParaRPr>
        </a:p>
      </dsp:txBody>
      <dsp:txXfrm>
        <a:off x="1475322" y="2263886"/>
        <a:ext cx="4741339" cy="890895"/>
      </dsp:txXfrm>
    </dsp:sp>
    <dsp:sp modelId="{EDD31D5A-FBCA-4565-84D5-9F28D832823D}">
      <dsp:nvSpPr>
        <dsp:cNvPr id="15" name="Прямоугольник 14"/>
        <dsp:cNvSpPr/>
      </dsp:nvSpPr>
      <dsp:spPr bwMode="white">
        <a:xfrm>
          <a:off x="6801087" y="2263886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восстановление нормального функционирования</a:t>
          </a:r>
          <a:endParaRPr lang="ru-RU" dirty="0">
            <a:solidFill>
              <a:schemeClr val="dk1"/>
            </a:solidFill>
          </a:endParaRPr>
        </a:p>
      </dsp:txBody>
      <dsp:txXfrm>
        <a:off x="6801087" y="2263886"/>
        <a:ext cx="4741339" cy="890895"/>
      </dsp:txXfrm>
    </dsp:sp>
    <dsp:sp modelId="{DB994E94-DE46-40EE-9A3B-4E6E0800783F}">
      <dsp:nvSpPr>
        <dsp:cNvPr id="17" name="Прямоугольник 16"/>
        <dsp:cNvSpPr/>
      </dsp:nvSpPr>
      <dsp:spPr bwMode="white">
        <a:xfrm>
          <a:off x="1475322" y="3377505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Терапия</a:t>
          </a:r>
          <a:endParaRPr lang="ru-RU" dirty="0">
            <a:solidFill>
              <a:schemeClr val="dk1"/>
            </a:solidFill>
          </a:endParaRPr>
        </a:p>
      </dsp:txBody>
      <dsp:txXfrm>
        <a:off x="1475322" y="3377505"/>
        <a:ext cx="4741339" cy="890895"/>
      </dsp:txXfrm>
    </dsp:sp>
    <dsp:sp modelId="{C6119395-4D90-4069-A877-468A360D6318}">
      <dsp:nvSpPr>
        <dsp:cNvPr id="19" name="Прямоугольник 18"/>
        <dsp:cNvSpPr/>
      </dsp:nvSpPr>
      <dsp:spPr bwMode="white">
        <a:xfrm>
          <a:off x="6801087" y="3377505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длительная социальная поддержка и обучающая деятельность направленная на формирование навыков</a:t>
          </a:r>
          <a:endParaRPr lang="ru-RU" dirty="0">
            <a:solidFill>
              <a:schemeClr val="dk1"/>
            </a:solidFill>
          </a:endParaRPr>
        </a:p>
      </dsp:txBody>
      <dsp:txXfrm>
        <a:off x="6801087" y="3377505"/>
        <a:ext cx="4741339" cy="890895"/>
      </dsp:txXfrm>
    </dsp:sp>
    <dsp:sp modelId="{44DD90FA-12E0-43F6-B823-A5ED5CF43C3B}">
      <dsp:nvSpPr>
        <dsp:cNvPr id="21" name="Прямоугольник 20"/>
        <dsp:cNvSpPr/>
      </dsp:nvSpPr>
      <dsp:spPr bwMode="white">
        <a:xfrm>
          <a:off x="1475322" y="4491123"/>
          <a:ext cx="4741339" cy="890895"/>
        </a:xfrm>
        <a:prstGeom prst="rect">
          <a:avLst/>
        </a:prstGeom>
      </dsp:spPr>
      <dsp:style>
        <a:lnRef idx="3">
          <a:schemeClr val="accent2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lIns="11430" tIns="11430" rIns="11430" bIns="1143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Кризисная интервенция</a:t>
          </a:r>
          <a:endParaRPr lang="ru-RU" dirty="0">
            <a:solidFill>
              <a:schemeClr val="dk1"/>
            </a:solidFill>
          </a:endParaRPr>
        </a:p>
      </dsp:txBody>
      <dsp:txXfrm>
        <a:off x="1475322" y="4491123"/>
        <a:ext cx="4741339" cy="890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type="rect" r:blip="" rot="270">
                  <dgm:adjLst/>
                </dgm:shape>
              </dgm:if>
              <dgm:else name="Name11">
                <dgm:shape xmlns:r="http://schemas.openxmlformats.org/officeDocument/2006/relationships" type="rect" r:blip="" rot="90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R"/>
                        <dgm:param type="endPts" val="midL"/>
                      </dgm:alg>
                    </dgm:if>
                    <dgm:else name="Name1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7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2992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9795" indent="-26987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60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105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9992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27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99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4543" y="555171"/>
            <a:ext cx="11321143" cy="2520000"/>
          </a:xfrm>
        </p:spPr>
        <p:txBody>
          <a:bodyPr anchor="ctr">
            <a:noAutofit/>
          </a:bodyPr>
          <a:lstStyle/>
          <a:p>
            <a:pPr algn="l"/>
            <a:r>
              <a:rPr lang="ru-RU" altLang="ru-RU" sz="4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Б1.В.09</a:t>
            </a:r>
            <a:br>
              <a:rPr lang="ru-RU" altLang="ru-RU" sz="4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4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«ОРГАНИЗАЦИОННО-ПСИХОЛОГИЧЕСКАЯ РАБОТА С СЕМЬЯМИ»</a:t>
            </a:r>
            <a:endParaRPr lang="ru-RU" sz="2400" dirty="0">
              <a:solidFill>
                <a:srgbClr val="6600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6315" y="4931231"/>
            <a:ext cx="10993546" cy="1440000"/>
          </a:xfrm>
        </p:spPr>
        <p:txBody>
          <a:bodyPr>
            <a:noAutofit/>
          </a:bodyPr>
          <a:lstStyle/>
          <a:p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направления подготовки </a:t>
            </a: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37.04.01 «Психология» </a:t>
            </a: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магистерской программе</a:t>
            </a: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«Организационная психология»</a:t>
            </a:r>
            <a:endParaRPr lang="ru-RU" dirty="0">
              <a:solidFill>
                <a:schemeClr val="bg2">
                  <a:lumMod val="9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социальной поддержки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581025" y="2228215"/>
            <a:ext cx="5422265" cy="4215130"/>
          </a:xfrm>
        </p:spPr>
        <p:txBody>
          <a:bodyPr numCol="2" spcCol="180000">
            <a:normAutofit/>
          </a:bodyPr>
          <a:lstStyle/>
          <a:p>
            <a:r>
              <a:rPr lang="ru-RU" dirty="0" smtClean="0"/>
              <a:t>Денежная</a:t>
            </a:r>
            <a:endParaRPr lang="ru-RU" dirty="0" smtClean="0"/>
          </a:p>
          <a:p>
            <a:pPr lvl="1"/>
            <a:r>
              <a:rPr lang="ru-RU" dirty="0" smtClean="0"/>
              <a:t>Мат. </a:t>
            </a:r>
            <a:r>
              <a:rPr lang="ru-RU" dirty="0"/>
              <a:t>к</a:t>
            </a:r>
            <a:r>
              <a:rPr lang="ru-RU" dirty="0" smtClean="0"/>
              <a:t>апитал;</a:t>
            </a:r>
            <a:endParaRPr lang="ru-RU" dirty="0" smtClean="0"/>
          </a:p>
          <a:p>
            <a:pPr lvl="1"/>
            <a:r>
              <a:rPr lang="ru-RU" dirty="0" smtClean="0"/>
              <a:t>Субсидии;</a:t>
            </a:r>
            <a:endParaRPr lang="ru-RU" dirty="0" smtClean="0"/>
          </a:p>
          <a:p>
            <a:pPr lvl="1"/>
            <a:r>
              <a:rPr lang="ru-RU" dirty="0" smtClean="0"/>
              <a:t>Пособия;</a:t>
            </a:r>
            <a:endParaRPr lang="ru-RU" dirty="0" smtClean="0"/>
          </a:p>
          <a:p>
            <a:pPr lvl="1"/>
            <a:r>
              <a:rPr lang="ru-RU" dirty="0" smtClean="0"/>
              <a:t>Пенсии;</a:t>
            </a:r>
            <a:endParaRPr lang="ru-RU" dirty="0" smtClean="0"/>
          </a:p>
          <a:p>
            <a:pPr lvl="1"/>
            <a:r>
              <a:rPr lang="ru-RU" dirty="0" smtClean="0"/>
              <a:t>выплаты;</a:t>
            </a:r>
            <a:endParaRPr lang="ru-RU" dirty="0" smtClean="0"/>
          </a:p>
          <a:p>
            <a:r>
              <a:rPr lang="ru-RU" dirty="0" smtClean="0"/>
              <a:t>Услуги </a:t>
            </a:r>
            <a:endParaRPr lang="ru-RU" dirty="0" smtClean="0"/>
          </a:p>
          <a:p>
            <a:pPr lvl="1"/>
            <a:r>
              <a:rPr lang="ru-RU" dirty="0" smtClean="0"/>
              <a:t>социальное обслуживание;</a:t>
            </a:r>
            <a:endParaRPr lang="ru-RU" dirty="0" smtClean="0"/>
          </a:p>
          <a:p>
            <a:pPr lvl="1"/>
            <a:r>
              <a:rPr lang="ru-RU" dirty="0" smtClean="0"/>
              <a:t>Оздоровление и отдых;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мещающее содержимое 1"/>
          <p:cNvSpPr>
            <a:spLocks noGrp="1"/>
          </p:cNvSpPr>
          <p:nvPr>
            <p:ph sz="half" idx="2"/>
          </p:nvPr>
        </p:nvSpPr>
        <p:spPr>
          <a:xfrm>
            <a:off x="6188710" y="2228215"/>
            <a:ext cx="5422265" cy="4215130"/>
          </a:xfrm>
        </p:spPr>
        <p:txBody>
          <a:bodyPr>
            <a:normAutofit lnSpcReduction="10000"/>
          </a:bodyPr>
          <a:p>
            <a:r>
              <a:rPr lang="ru-RU" sz="1800" dirty="0" smtClean="0">
                <a:sym typeface="+mn-ea"/>
              </a:rPr>
              <a:t>Натуральная форма: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Путевки;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Продуктовые наборы;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Жилье;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Предметы первой необходимости;</a:t>
            </a:r>
            <a:endParaRPr lang="ru-RU" sz="1800" dirty="0" smtClean="0"/>
          </a:p>
          <a:p>
            <a:r>
              <a:rPr lang="ru-RU" sz="1800" dirty="0" smtClean="0">
                <a:sym typeface="+mn-ea"/>
              </a:rPr>
              <a:t>Льготы: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Поступление в образовательные учреждения;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Проезд;</a:t>
            </a:r>
            <a:endParaRPr lang="ru-RU" sz="1800" dirty="0" smtClean="0"/>
          </a:p>
          <a:p>
            <a:pPr lvl="1"/>
            <a:r>
              <a:rPr lang="ru-RU" sz="1800" dirty="0" smtClean="0">
                <a:sym typeface="+mn-ea"/>
              </a:rPr>
              <a:t>Оплата тарифов ЖКХ и т.д.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Нормативно-правовая база системы социального обслуживания населения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1192" y="5384062"/>
            <a:ext cx="11029615" cy="600556"/>
          </a:xfrm>
        </p:spPr>
        <p:txBody>
          <a:bodyPr>
            <a:normAutofit fontScale="60000"/>
          </a:bodyPr>
          <a:lstStyle/>
          <a:p>
            <a:r>
              <a:rPr 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Раздел 1</a:t>
            </a:r>
            <a:endParaRPr lang="ru-RU" dirty="0">
              <a:solidFill>
                <a:schemeClr val="bg2">
                  <a:lumMod val="9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Лекция 3</a:t>
            </a:r>
            <a:r>
              <a:rPr lang="en-GB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и 4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69823" y="719666"/>
          <a:ext cx="115424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86559"/>
          </a:xfrm>
        </p:spPr>
        <p:txBody>
          <a:bodyPr>
            <a:normAutofit/>
          </a:bodyPr>
          <a:lstStyle/>
          <a:p>
            <a:r>
              <a:rPr lang="ru-RU" dirty="0"/>
              <a:t>N 442-ФЗ «Об основах социального обслуживания граждан Российской Федерации» — нормативный акт, регулирующий деятельность государства и негосударственных организаций, направленную на оказание социальной помощи населению. Закон вступил в силу 1 января 2015 года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Указа </a:t>
            </a:r>
            <a:r>
              <a:rPr lang="ru-RU" dirty="0"/>
              <a:t>Президента Российской Федерации от 07.05.2012 № 597 «О мероприятиях по реализации государственной социальной политики» </a:t>
            </a:r>
            <a:endParaRPr lang="ru-RU" dirty="0" smtClean="0"/>
          </a:p>
          <a:p>
            <a:r>
              <a:rPr lang="ru-RU" dirty="0" smtClean="0"/>
              <a:t>Распоряжение правительства СПб </a:t>
            </a:r>
            <a:endParaRPr lang="ru-RU" dirty="0" smtClean="0"/>
          </a:p>
          <a:p>
            <a:r>
              <a:rPr lang="ru-RU" dirty="0" smtClean="0"/>
              <a:t>Распоряжение комитета по социальной политике СПб</a:t>
            </a:r>
            <a:endParaRPr lang="ru-RU" dirty="0"/>
          </a:p>
          <a:p>
            <a:pPr lvl="1"/>
            <a:r>
              <a:rPr lang="ru-RU" dirty="0" smtClean="0"/>
              <a:t>План мероприятий («Дорожная карта») повышения эффективности и качества услуг в сфере социального обслуживания.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Комплексный центр социального обслуживания </a:t>
            </a:r>
            <a:r>
              <a:rPr lang="ru-RU" dirty="0" smtClean="0"/>
              <a:t> (КЦСО)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6070" lvl="1">
              <a:lnSpc>
                <a:spcPct val="200000"/>
              </a:lnSpc>
            </a:pPr>
            <a:r>
              <a:rPr lang="ru-RU" sz="2000" dirty="0" smtClean="0">
                <a:solidFill>
                  <a:srgbClr val="4D14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учреждение, осуществляющие </a:t>
            </a:r>
            <a:r>
              <a:rPr lang="ru-RU" sz="2000" dirty="0">
                <a:solidFill>
                  <a:srgbClr val="4D14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территории </a:t>
            </a:r>
            <a:r>
              <a:rPr lang="ru-RU" sz="2000" dirty="0" smtClean="0">
                <a:solidFill>
                  <a:srgbClr val="4D14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практическую </a:t>
            </a:r>
            <a:r>
              <a:rPr lang="ru-RU" sz="2000" dirty="0">
                <a:solidFill>
                  <a:srgbClr val="4D14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деятельность по оказанию различных видов социальной помощи престарелым гражданам, инвалидам и другим группам населения, нуждающимся в социальной защите</a:t>
            </a:r>
            <a:r>
              <a:rPr lang="ru-RU" sz="2000" dirty="0" smtClean="0">
                <a:solidFill>
                  <a:srgbClr val="4D14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solidFill>
                <a:srgbClr val="4D143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государственной программы социальной поддержки граждан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449888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благосостояния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качества и доступности социального обслуживания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8417" y="1911927"/>
            <a:ext cx="5772674" cy="476596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Подпрограммы: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Подпрограмма социальной поддержки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Подпрограмма модернизации и развития социального обслуживания населения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Подпрограмма совершенствования социальной поддержки семьи и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детей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Подпрограмма субсидий и поддержки сообществ, в том числе добровольческих движений и волонтёров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Подпрограмма повышения качества жизни граждан пожилого возраста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Подпрограмма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садоводничества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социального обслуживания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Свободный доступ для всех граждан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Адресность предоставляемых услуг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Сохранение пребывания граждан в привычной благоприятной среде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Приближение социальных услуг к месту жительства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Добровольность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Конфиденциальность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5809097" cy="988332"/>
          </a:xfrm>
        </p:spPr>
        <p:txBody>
          <a:bodyPr/>
          <a:lstStyle/>
          <a:p>
            <a:r>
              <a:rPr lang="ru-RU" dirty="0" smtClean="0"/>
              <a:t>Система социального обслуживания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Государственные службы</a:t>
            </a:r>
            <a:endParaRPr lang="ru-RU" sz="2800" dirty="0"/>
          </a:p>
          <a:p>
            <a:r>
              <a:rPr lang="ru-RU" sz="2800" dirty="0"/>
              <a:t>Муниципальные службы</a:t>
            </a:r>
            <a:endParaRPr lang="ru-RU" sz="2800" dirty="0"/>
          </a:p>
          <a:p>
            <a:r>
              <a:rPr lang="ru-RU" sz="2800" dirty="0"/>
              <a:t>Негосударственные </a:t>
            </a:r>
            <a:r>
              <a:rPr lang="ru-RU" sz="2800" dirty="0" smtClean="0"/>
              <a:t>службы</a:t>
            </a:r>
            <a:endParaRPr lang="ru-RU" sz="2800" dirty="0"/>
          </a:p>
        </p:txBody>
      </p:sp>
      <p:pic>
        <p:nvPicPr>
          <p:cNvPr id="10" name="Picture 2" descr="https://studfile.net/html/2706/276/html_KYKdGL8JW4.k0gi/img-zj70lQ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583" y="-57923"/>
            <a:ext cx="6168931" cy="683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Региональный уровень Системы </a:t>
            </a:r>
            <a:r>
              <a:rPr lang="ru-RU" dirty="0"/>
              <a:t>социального обслуживания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87219" y="1927623"/>
            <a:ext cx="5087075" cy="536005"/>
          </a:xfrm>
        </p:spPr>
        <p:txBody>
          <a:bodyPr/>
          <a:lstStyle/>
          <a:p>
            <a:r>
              <a:rPr lang="ru-RU" dirty="0"/>
              <a:t>Городской </a:t>
            </a:r>
            <a:r>
              <a:rPr lang="ru-RU" dirty="0" smtClean="0"/>
              <a:t>уровень – 54 учреждения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81194" y="2602783"/>
            <a:ext cx="5393100" cy="2181657"/>
          </a:xfrm>
        </p:spPr>
        <p:txBody>
          <a:bodyPr/>
          <a:lstStyle/>
          <a:p>
            <a:r>
              <a:rPr lang="ru-RU" sz="2000" dirty="0" smtClean="0"/>
              <a:t>Центры помощи семье и детям</a:t>
            </a:r>
            <a:endParaRPr lang="ru-RU" sz="2000" dirty="0" smtClean="0"/>
          </a:p>
          <a:p>
            <a:r>
              <a:rPr lang="ru-RU" sz="2000" dirty="0" smtClean="0"/>
              <a:t>Кризисные центры для временного пребывания детей, женщин и мам с детьми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523735" y="1927623"/>
            <a:ext cx="5087073" cy="553373"/>
          </a:xfrm>
        </p:spPr>
        <p:txBody>
          <a:bodyPr/>
          <a:lstStyle/>
          <a:p>
            <a:r>
              <a:rPr lang="ru-RU" dirty="0"/>
              <a:t>Районный </a:t>
            </a:r>
            <a:r>
              <a:rPr lang="ru-RU" dirty="0" smtClean="0"/>
              <a:t>уровень – 57 центров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6217709" y="2602783"/>
            <a:ext cx="5393100" cy="2181657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Социального обслуживания</a:t>
            </a:r>
            <a:endParaRPr lang="ru-RU" sz="2000" dirty="0" smtClean="0"/>
          </a:p>
          <a:p>
            <a:r>
              <a:rPr lang="ru-RU" sz="2000" dirty="0" smtClean="0"/>
              <a:t>Социальной помощи семье и детям</a:t>
            </a:r>
            <a:endParaRPr lang="ru-RU" sz="2000" dirty="0" smtClean="0"/>
          </a:p>
          <a:p>
            <a:r>
              <a:rPr lang="ru-RU" sz="2000" dirty="0" smtClean="0"/>
              <a:t>Социально-реабилитационные центры для несовершеннолетних</a:t>
            </a:r>
            <a:endParaRPr lang="ru-RU" sz="2000" dirty="0" smtClean="0"/>
          </a:p>
          <a:p>
            <a:r>
              <a:rPr lang="ru-RU" sz="2000" dirty="0"/>
              <a:t>Социально-реабилитационные центры </a:t>
            </a:r>
            <a:r>
              <a:rPr lang="ru-RU" sz="2000" dirty="0" smtClean="0"/>
              <a:t>для инвалидов</a:t>
            </a:r>
            <a:endParaRPr lang="ru-RU" sz="2000" dirty="0"/>
          </a:p>
        </p:txBody>
      </p:sp>
      <p:sp>
        <p:nvSpPr>
          <p:cNvPr id="9" name="Объект 2"/>
          <p:cNvSpPr txBox="1"/>
          <p:nvPr/>
        </p:nvSpPr>
        <p:spPr>
          <a:xfrm>
            <a:off x="2650837" y="5089237"/>
            <a:ext cx="6387528" cy="1692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70" indent="-30607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9920" indent="-30607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99795" indent="-269875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60" indent="-234315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105" indent="-234315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992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275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99995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99715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Реестр поставщиков социальных услуг (2021г)</a:t>
            </a:r>
            <a:endParaRPr lang="ru-RU" sz="2000" dirty="0" smtClean="0"/>
          </a:p>
          <a:p>
            <a:pPr lvl="1"/>
            <a:r>
              <a:rPr lang="ru-RU" sz="1800" dirty="0" smtClean="0"/>
              <a:t>104 государственных учреждения</a:t>
            </a:r>
            <a:endParaRPr lang="ru-RU" sz="1800" dirty="0" smtClean="0"/>
          </a:p>
          <a:p>
            <a:pPr lvl="1"/>
            <a:r>
              <a:rPr lang="ru-RU" sz="1800" dirty="0" smtClean="0"/>
              <a:t>29 НКО</a:t>
            </a:r>
            <a:endParaRPr lang="ru-RU" sz="1800" dirty="0" smtClean="0"/>
          </a:p>
          <a:p>
            <a:pPr lvl="1"/>
            <a:r>
              <a:rPr lang="ru-RU" sz="1800" dirty="0" smtClean="0"/>
              <a:t>9 коммерческих организаций</a:t>
            </a:r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0</TotalTime>
  <Words>2719</Words>
  <Application>WPS Presentation</Application>
  <PresentationFormat>Широкоэкранный</PresentationFormat>
  <Paragraphs>91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SimSun</vt:lpstr>
      <vt:lpstr>Wingdings</vt:lpstr>
      <vt:lpstr>Wingdings 2</vt:lpstr>
      <vt:lpstr>Wingdings</vt:lpstr>
      <vt:lpstr>Tahoma</vt:lpstr>
      <vt:lpstr>Microsoft YaHei</vt:lpstr>
      <vt:lpstr>Arial Unicode MS</vt:lpstr>
      <vt:lpstr>Corbel</vt:lpstr>
      <vt:lpstr>Gill Sans MT</vt:lpstr>
      <vt:lpstr>Calibri</vt:lpstr>
      <vt:lpstr>Дивиденд</vt:lpstr>
      <vt:lpstr>Б1.В.09 «ОРГАНИЗАЦИОННО-ПСИХОЛОГИЧЕСКАЯ РАБОТА С СЕМЬЯМИ»</vt:lpstr>
      <vt:lpstr>Нормативно-правовая база системы социального обслуживания населения</vt:lpstr>
      <vt:lpstr>PowerPoint 演示文稿</vt:lpstr>
      <vt:lpstr>Нормативно-правовая база</vt:lpstr>
      <vt:lpstr>Комплексный центр социального обслуживания  (КЦСО)</vt:lpstr>
      <vt:lpstr>Цели государственной программы социальной поддержки граждан</vt:lpstr>
      <vt:lpstr>Принципы социального обслуживания </vt:lpstr>
      <vt:lpstr>Система социального обслуживания</vt:lpstr>
      <vt:lpstr>Региональный уровень Системы социального обслуживания </vt:lpstr>
      <vt:lpstr>Формы социальной поддержки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Б1.В.09 «ОРГАНИЗАЦИОННО-ПСИХОЛОГИЧЕСКАЯ РАБОТА С СЕМЬЯМИ»</dc:title>
  <dc:creator>Кочербаева Ирина</dc:creator>
  <cp:lastModifiedBy>irina</cp:lastModifiedBy>
  <cp:revision>9</cp:revision>
  <dcterms:created xsi:type="dcterms:W3CDTF">2023-09-19T12:47:00Z</dcterms:created>
  <dcterms:modified xsi:type="dcterms:W3CDTF">2023-10-03T13:12:15Z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2A750BD4C3694AC5B94DBE1FDE7D904E_12</vt:lpwstr>
  </property>
  <property fmtid="{D5CDD505-2E9C-101B-9397-08002B2CF9AE}" pid="3" name="KSOProductBuildVer">
    <vt:lpwstr>1049-12.2.0.13215</vt:lpwstr>
  </property>
</Properties>
</file>