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1" r:id="rId11"/>
    <p:sldId id="272" r:id="rId12"/>
    <p:sldId id="273" r:id="rId13"/>
    <p:sldId id="274" r:id="rId14"/>
    <p:sldId id="27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5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6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35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6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054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1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97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8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0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8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0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27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8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566F6-ED96-404A-9198-22599B4271E3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159360-6A3B-418D-B38C-463335379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3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F0B99-DB4A-48E8-BA1F-5778FA714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реклама.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2129389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4C469-F9F0-416D-BA50-E4D49C103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ржанию: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278D0-7C56-43A9-8461-B1E363CA2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27833"/>
            <a:ext cx="9167359" cy="5044272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 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нный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ния, вн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ких-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льных ц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й, взгляд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ний.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рч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ских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ций,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кж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зличных пр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с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бытий, м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приятий или пр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нный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рмир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зличным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ниям, 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м, 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приятиям и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бытиям,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и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льск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звёрн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инф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сящий 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0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60059-305F-4619-9D8C-BBC15569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41644"/>
            <a:ext cx="8911687" cy="60513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зчик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E14654-D1A6-49BB-BA60-AC1EAD1E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863" y="1055077"/>
            <a:ext cx="9978013" cy="4856145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рств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(т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кими, 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рмия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зличны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мств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жбы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 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щит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реклама, размещаемая некоммерческими организациями (фондами, общественными движениями, объединениями и т.д.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рч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ских стр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вид социальной рекламы, размещаемый различными коммерческими организациями по своей инициативе и за свой счёт.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счёт 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лиц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фици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льных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движ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ний или гр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кж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счёт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льных гр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3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1D1EB-4F33-4AB6-B9D9-0B71444A1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01934"/>
            <a:ext cx="8911687" cy="6933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воздействия: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AA796-904A-4FAA-AA1C-A8A605F32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57" y="1316334"/>
            <a:ext cx="9414555" cy="554166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Призывающая – содержит в себе чёткий призыв к действию. Например, «Будьте примером для детей, живите трезво!»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Вопрошающая –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нный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бы 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вляющий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мы.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р, 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жн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вь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бёнк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a?»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Тезисная –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лённый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йствиям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ниям,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зыв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тки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ких-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 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Информирующая – 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звёрн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инф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ay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 инф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 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лённых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Комбинированная – в рекламе содержится и некая новая информация для аудитории, и призыв к действию. </a:t>
            </a:r>
          </a:p>
        </p:txBody>
      </p:sp>
    </p:spTree>
    <p:extLst>
      <p:ext uri="{BB962C8B-B14F-4D97-AF65-F5344CB8AC3E}">
        <p14:creationId xmlns:p14="http://schemas.microsoft.com/office/powerpoint/2010/main" val="1330661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356D7-8E7C-44DD-8E4F-3BF7DCF5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61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формату: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377E89-EA89-4971-9074-739D02A6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Визуально-графическая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Визуально-кинематографическая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Визуально-объектная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</a:t>
            </a:r>
          </a:p>
        </p:txBody>
      </p:sp>
    </p:spTree>
    <p:extLst>
      <p:ext uri="{BB962C8B-B14F-4D97-AF65-F5344CB8AC3E}">
        <p14:creationId xmlns:p14="http://schemas.microsoft.com/office/powerpoint/2010/main" val="331047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A9EDAD-53DD-455D-9FB6-BDE31EB3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22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смысловому вектору: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01563B-EE1C-4E1F-84B8-5FA4FC9A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6963"/>
            <a:ext cx="8915400" cy="4464259"/>
          </a:xfrm>
        </p:spPr>
        <p:txBody>
          <a:bodyPr/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зитивн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«З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A»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нстр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ктивн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oe).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бяз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лжн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зитивн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тивн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«ПР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ТИВ» (ч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ктивн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 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дчёркив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тивный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ктивных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602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74F77-13DE-464B-B121-9EE4A391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социальной рекламы: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D21F80-811A-4E7F-8810-B706AD3AA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8365"/>
            <a:ext cx="8915400" cy="417285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общества;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девиантного поведения;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различных симптомов общественной патологии;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медико-социальная профилактика;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социально значимых событиях;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адаптационная;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охранно-защитная.</a:t>
            </a:r>
          </a:p>
        </p:txBody>
      </p:sp>
    </p:spTree>
    <p:extLst>
      <p:ext uri="{BB962C8B-B14F-4D97-AF65-F5344CB8AC3E}">
        <p14:creationId xmlns:p14="http://schemas.microsoft.com/office/powerpoint/2010/main" val="231846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6CCFF-253B-4607-83E0-7AA38922D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4826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реклама в системе управления социальными службами может использоваться для: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7E59ED-1EB7-41A1-AFD7-BF0A84CA9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53248"/>
            <a:ext cx="8915400" cy="3480641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прогнозирования изменений социальной ситуации;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деятельности социальной службы;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социальных проблем;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престижа социального учреждения в глазах населения и своих сотрудников;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деятельности социальной службы;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индивида на разрешение его проблемы через обращение в социальную службу.</a:t>
            </a:r>
          </a:p>
        </p:txBody>
      </p:sp>
    </p:spTree>
    <p:extLst>
      <p:ext uri="{BB962C8B-B14F-4D97-AF65-F5344CB8AC3E}">
        <p14:creationId xmlns:p14="http://schemas.microsoft.com/office/powerpoint/2010/main" val="183188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C3EB1B-DE6A-4CB2-AD7D-9A26BFA7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Понятие социальной рекламы все еще не обрело строго закрепленного определения. В профессиональной среде ведется дискуссия, правомерно ли включать в это понятие рекламу на общественно значимые темы, которую заказывают и финансируют государственные структуры. </a:t>
            </a:r>
          </a:p>
        </p:txBody>
      </p:sp>
    </p:spTree>
    <p:extLst>
      <p:ext uri="{BB962C8B-B14F-4D97-AF65-F5344CB8AC3E}">
        <p14:creationId xmlns:p14="http://schemas.microsoft.com/office/powerpoint/2010/main" val="264723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AE04D-F425-4EFD-8AC9-F5C4FB90A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реклама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49676B-433C-4B14-974F-A2AF5F8F8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8752"/>
            <a:ext cx="8915400" cy="409247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информация, представляющая общественные или государственные интересы и направленная на достижение благотворительных целей, оформленная таким образом, чтобы оказать направленное воздействие на массовое, корпоративное и индивидуальное сознание с целью вызвать определенную реакцию целевой аудитории.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обозначенная тем или иным способом социальная проблема, заключенная в образный (художественно оформленный) контекст, созданная для воздействия на представления человека об окружающем мире.</a:t>
            </a:r>
          </a:p>
        </p:txBody>
      </p:sp>
    </p:spTree>
    <p:extLst>
      <p:ext uri="{BB962C8B-B14F-4D97-AF65-F5344CB8AC3E}">
        <p14:creationId xmlns:p14="http://schemas.microsoft.com/office/powerpoint/2010/main" val="82424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1E6D4-31E1-4BCB-8234-1BA0FAEC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реклама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A9278-4E50-4D2A-9D59-555F43C74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символически знаковая система, основанная на социально-значимой идее, пропагандирующей какое-либо позитивное явление, и необходимой для работы по созданию, популяризации и реконструкции ценностной стороны жизнедеятельности человека.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такая ее разновидность, целью которой является достижение социально-значимых целей, привлечение внимания к делам и проблемам общества, стимулирование пожертвований или спонсорства.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21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36FD8-F6B5-47F0-9276-4BC2ADD1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реклама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3F219-1D04-41F2-91F1-20536A48F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технология решения социальных проблем путем повышения информированности клиентов о возможностях их разрешения, о кризисных ситуациях, которые могут представлять прямую или потенциальную угрозу каждому человеку в отдельности или всему обществу в целом. Имеет целью подтолкнуть людей к переосмыслению ситуации вокруг себя, к активизации усилий по разрешению проблем через личную или общественную деятельность, или через обращение в социальную службу. </a:t>
            </a:r>
          </a:p>
        </p:txBody>
      </p:sp>
    </p:spTree>
    <p:extLst>
      <p:ext uri="{BB962C8B-B14F-4D97-AF65-F5344CB8AC3E}">
        <p14:creationId xmlns:p14="http://schemas.microsoft.com/office/powerpoint/2010/main" val="201534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2B7439-5558-4A13-BF30-6C73C0BC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реклама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5317A-93E1-4143-8214-D6755AD8F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феномен, возникающий на стыке экономической и социальной сфер общественных отношений, способствующие гуманизации общества, пропаганде каких-либо позитивных или борющаяся с негативными явлениями, идея, необходимая для создания новых социальных ценностей или реконструкции старых</a:t>
            </a:r>
          </a:p>
        </p:txBody>
      </p:sp>
    </p:spTree>
    <p:extLst>
      <p:ext uri="{BB962C8B-B14F-4D97-AF65-F5344CB8AC3E}">
        <p14:creationId xmlns:p14="http://schemas.microsoft.com/office/powerpoint/2010/main" val="51093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ED7DF-5C74-4782-948C-02AA0588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социальной рекламы: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–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2618E0-CE8B-4152-9694-91FFB1D18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63296"/>
            <a:ext cx="8915400" cy="314792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адресность информации неопределенному кругу лиц;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привлечение внимания к специфическому объекту рекламирования, поддержание внимания к нему и продвижение в общественном сознании;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платный характер размещения (за исключением определенных льгот)</a:t>
            </a:r>
          </a:p>
        </p:txBody>
      </p:sp>
    </p:spTree>
    <p:extLst>
      <p:ext uri="{BB962C8B-B14F-4D97-AF65-F5344CB8AC3E}">
        <p14:creationId xmlns:p14="http://schemas.microsoft.com/office/powerpoint/2010/main" val="302495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7AB17-1EED-44B2-B9B7-FB74A785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–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84B63-C7FF-4710-A003-9B062858D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информации или упоминаний о платных услугах, товарах, коммерческих организациях и индивидуальных предпринимателях, конкретных марках их товаров, товаров, являющихся результатом предпринимательской деятельности некоммерческих организаций;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 ориентированный характер, то есть, основана на социально-значимой идее и имеет социальное 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52259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98637-5685-49F8-B1FC-ED281F4D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социальной рекламы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00166-478A-4A6F-9521-FB02C4CC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проблемно-центрированная,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ценностно-центрированная,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программно-центрированная,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событийная,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имиджевая</a:t>
            </a:r>
          </a:p>
        </p:txBody>
      </p:sp>
    </p:spTree>
    <p:extLst>
      <p:ext uri="{BB962C8B-B14F-4D97-AF65-F5344CB8AC3E}">
        <p14:creationId xmlns:p14="http://schemas.microsoft.com/office/powerpoint/2010/main" val="238646469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1918</Words>
  <Application>Microsoft Office PowerPoint</Application>
  <PresentationFormat>Широкоэкранный</PresentationFormat>
  <Paragraphs>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Легкий дым</vt:lpstr>
      <vt:lpstr>Социальная реклама.  Виды и функции.</vt:lpstr>
      <vt:lpstr>Презентация PowerPoint</vt:lpstr>
      <vt:lpstr>Социальная реклама </vt:lpstr>
      <vt:lpstr>Социальная реклама </vt:lpstr>
      <vt:lpstr>Социальная реклама </vt:lpstr>
      <vt:lpstr>Социальная реклама </vt:lpstr>
      <vt:lpstr>Свойства социальной рекламы:  Общие –</vt:lpstr>
      <vt:lpstr>Специфические – </vt:lpstr>
      <vt:lpstr>Виды социальной рекламы </vt:lpstr>
      <vt:lpstr>Пo сoдeржанию: </vt:lpstr>
      <vt:lpstr>Пo типy зaкaзчикa: </vt:lpstr>
      <vt:lpstr>По характеру воздействия: </vt:lpstr>
      <vt:lpstr>По формату: </vt:lpstr>
      <vt:lpstr>По смысловому вектору:</vt:lpstr>
      <vt:lpstr>Функции социальной рекламы: </vt:lpstr>
      <vt:lpstr>Социальная реклама в системе управления социальными службами может использоваться для: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реклама.  Виды и функции.</dc:title>
  <dc:creator>Наталья Казначеева</dc:creator>
  <cp:lastModifiedBy>Наталья Казначеева</cp:lastModifiedBy>
  <cp:revision>1</cp:revision>
  <dcterms:created xsi:type="dcterms:W3CDTF">2023-03-14T08:03:47Z</dcterms:created>
  <dcterms:modified xsi:type="dcterms:W3CDTF">2023-03-14T09:00:39Z</dcterms:modified>
</cp:coreProperties>
</file>