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9" r:id="rId1"/>
  </p:sldMasterIdLst>
  <p:notesMasterIdLst>
    <p:notesMasterId r:id="rId30"/>
  </p:notesMasterIdLst>
  <p:handoutMasterIdLst>
    <p:handoutMasterId r:id="rId31"/>
  </p:handoutMasterIdLst>
  <p:sldIdLst>
    <p:sldId id="272" r:id="rId2"/>
    <p:sldId id="472" r:id="rId3"/>
    <p:sldId id="484" r:id="rId4"/>
    <p:sldId id="486" r:id="rId5"/>
    <p:sldId id="473" r:id="rId6"/>
    <p:sldId id="492" r:id="rId7"/>
    <p:sldId id="487" r:id="rId8"/>
    <p:sldId id="490" r:id="rId9"/>
    <p:sldId id="474" r:id="rId10"/>
    <p:sldId id="493" r:id="rId11"/>
    <p:sldId id="476" r:id="rId12"/>
    <p:sldId id="494" r:id="rId13"/>
    <p:sldId id="491" r:id="rId14"/>
    <p:sldId id="481" r:id="rId15"/>
    <p:sldId id="477" r:id="rId16"/>
    <p:sldId id="499" r:id="rId17"/>
    <p:sldId id="502" r:id="rId18"/>
    <p:sldId id="478" r:id="rId19"/>
    <p:sldId id="489" r:id="rId20"/>
    <p:sldId id="488" r:id="rId21"/>
    <p:sldId id="479" r:id="rId22"/>
    <p:sldId id="483" r:id="rId23"/>
    <p:sldId id="480" r:id="rId24"/>
    <p:sldId id="497" r:id="rId25"/>
    <p:sldId id="496" r:id="rId26"/>
    <p:sldId id="498" r:id="rId27"/>
    <p:sldId id="503" r:id="rId28"/>
    <p:sldId id="500" r:id="rId29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00"/>
    <a:srgbClr val="321100"/>
    <a:srgbClr val="110C03"/>
    <a:srgbClr val="FFFFFF"/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9" autoAdjust="0"/>
    <p:restoredTop sz="84615" autoAdjust="0"/>
  </p:normalViewPr>
  <p:slideViewPr>
    <p:cSldViewPr>
      <p:cViewPr varScale="1">
        <p:scale>
          <a:sx n="71" d="100"/>
          <a:sy n="71" d="100"/>
        </p:scale>
        <p:origin x="-1786" y="-8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577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578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578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A65E557B-EBFB-4F81-986C-2C21A25A6086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40408182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1026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243" name="Rectangle 1027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052" name="Rectangle 1028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245" name="Rectangle 1029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10246" name="Rectangle 1030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247" name="Rectangle 1031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3AD26E37-5E6C-47EC-894B-51746FD9F405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71636726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123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altLang="ru-RU" smtClean="0"/>
          </a:p>
        </p:txBody>
      </p:sp>
      <p:sp>
        <p:nvSpPr>
          <p:cNvPr id="5124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38DB76C-C7C0-4FCC-B97E-A53E1F8F513B}" type="slidenum">
              <a:rPr lang="ru-RU" altLang="ru-RU"/>
              <a:pPr/>
              <a:t>1</a:t>
            </a:fld>
            <a:endParaRPr lang="ru-RU" alt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BBECA55-843F-4A28-BFF4-A15418770AF5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0CAAE1D-C1FF-4C61-B361-B0A74ABB3AA4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0A0E199-340A-4384-8647-4D41D9A17CAF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3AF03AA-1BD2-4117-B857-8E44AF77779C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2A6B00A-D3E7-4A32-97B9-12468D9A6553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8E95726-501C-4FF4-A895-82C078E6EA2A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6E3D863-CA6D-456F-9639-E8497FADB623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C5F9E8C-E666-46A4-97FA-C0F952B1B6F2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1FACF21-4FD7-409A-A9E9-12F9C2B2758C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92EB0D3-324E-4756-A045-A403F7ABD731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F725CD4-5000-43D0-96B6-C119C862B521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778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78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78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Cambria" pitchFamily="18" charset="0"/>
              </a:defRPr>
            </a:lvl1pPr>
          </a:lstStyle>
          <a:p>
            <a:fld id="{4D53643A-CD0E-4D97-9EFB-6DD6E4CF0DA2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Franklin Gothic Book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Franklin Gothic Book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Franklin Gothic Book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Franklin Gothic Book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17"/>
          <p:cNvSpPr>
            <a:spLocks noChangeArrowheads="1"/>
          </p:cNvSpPr>
          <p:nvPr/>
        </p:nvSpPr>
        <p:spPr bwMode="auto">
          <a:xfrm>
            <a:off x="0" y="-28378"/>
            <a:ext cx="9144000" cy="6647974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/>
            <a:r>
              <a:rPr lang="ru-RU" altLang="ru-RU" sz="1800" dirty="0">
                <a:cs typeface="Times New Roman" panose="02020603050405020304" pitchFamily="18" charset="0"/>
              </a:rPr>
              <a:t>ФЕДЕРАЛЬНОЕ АГЕНТСТВО ЖЕЛЕЗНОДОРОЖНОГО ТРАНСПОРТА</a:t>
            </a:r>
          </a:p>
          <a:p>
            <a:pPr algn="ctr"/>
            <a:r>
              <a:rPr lang="ru-RU" altLang="ru-RU" sz="1800" dirty="0">
                <a:cs typeface="Times New Roman" panose="02020603050405020304" pitchFamily="18" charset="0"/>
              </a:rPr>
              <a:t>Федеральное государственное бюджетное образовательное учреждение </a:t>
            </a:r>
          </a:p>
          <a:p>
            <a:pPr algn="ctr"/>
            <a:r>
              <a:rPr lang="ru-RU" altLang="ru-RU" sz="1800" dirty="0">
                <a:cs typeface="Times New Roman" panose="02020603050405020304" pitchFamily="18" charset="0"/>
              </a:rPr>
              <a:t>высшего </a:t>
            </a:r>
            <a:r>
              <a:rPr lang="ru-RU" altLang="ru-RU" sz="1800" dirty="0" smtClean="0">
                <a:cs typeface="Times New Roman" panose="02020603050405020304" pitchFamily="18" charset="0"/>
              </a:rPr>
              <a:t>образования </a:t>
            </a:r>
            <a:endParaRPr lang="ru-RU" altLang="ru-RU" sz="1800" dirty="0">
              <a:cs typeface="Times New Roman" panose="02020603050405020304" pitchFamily="18" charset="0"/>
            </a:endParaRPr>
          </a:p>
          <a:p>
            <a:pPr algn="ctr"/>
            <a:r>
              <a:rPr lang="ru-RU" altLang="ru-RU" sz="1800" dirty="0">
                <a:cs typeface="Times New Roman" panose="02020603050405020304" pitchFamily="18" charset="0"/>
              </a:rPr>
              <a:t>“ПЕТЕРБУРГСКИЙ ГОСУДАРСТВЕННЫЙ  УНИВЕРСИТЕТ ПУТЕЙ СООБЩЕНИЯ </a:t>
            </a:r>
          </a:p>
          <a:p>
            <a:pPr algn="ctr"/>
            <a:r>
              <a:rPr lang="ru-RU" altLang="ru-RU" sz="1800" dirty="0">
                <a:cs typeface="Times New Roman" panose="02020603050405020304" pitchFamily="18" charset="0"/>
              </a:rPr>
              <a:t>ИМПЕРАТОРА АЛЕКСАНДРА </a:t>
            </a:r>
            <a:r>
              <a:rPr lang="en-US" altLang="ru-RU" sz="1800" dirty="0">
                <a:cs typeface="Times New Roman" panose="02020603050405020304" pitchFamily="18" charset="0"/>
              </a:rPr>
              <a:t>I</a:t>
            </a:r>
            <a:r>
              <a:rPr lang="ru-RU" altLang="ru-RU" sz="1800" dirty="0">
                <a:cs typeface="Times New Roman" panose="02020603050405020304" pitchFamily="18" charset="0"/>
              </a:rPr>
              <a:t>”</a:t>
            </a:r>
          </a:p>
          <a:p>
            <a:pPr algn="ctr"/>
            <a:r>
              <a:rPr lang="ru-RU" altLang="ru-RU" sz="1800" dirty="0"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ru-RU" altLang="ru-RU" sz="1800" dirty="0">
                <a:cs typeface="Times New Roman" panose="02020603050405020304" pitchFamily="18" charset="0"/>
              </a:rPr>
              <a:t>Кафедра </a:t>
            </a:r>
            <a:r>
              <a:rPr lang="ru-RU" altLang="ru-RU" sz="1800" dirty="0" smtClean="0">
                <a:cs typeface="Times New Roman" panose="02020603050405020304" pitchFamily="18" charset="0"/>
              </a:rPr>
              <a:t>«Прикладная психология»</a:t>
            </a:r>
            <a:endParaRPr lang="ru-RU" altLang="ru-RU" sz="1800" dirty="0">
              <a:cs typeface="Times New Roman" panose="02020603050405020304" pitchFamily="18" charset="0"/>
            </a:endParaRPr>
          </a:p>
          <a:p>
            <a:pPr algn="ctr"/>
            <a:r>
              <a:rPr lang="ru-RU" altLang="ru-RU" sz="1800" b="1" dirty="0" smtClean="0">
                <a:cs typeface="Times New Roman" panose="02020603050405020304" pitchFamily="18" charset="0"/>
              </a:rPr>
              <a:t>Ермакова Е.С.</a:t>
            </a:r>
            <a:endParaRPr lang="ru-RU" altLang="ru-RU" sz="1800" b="1" dirty="0">
              <a:cs typeface="Times New Roman" panose="02020603050405020304" pitchFamily="18" charset="0"/>
            </a:endParaRPr>
          </a:p>
          <a:p>
            <a:pPr algn="ctr"/>
            <a:r>
              <a:rPr lang="ru-RU" altLang="ru-RU" sz="1800" b="1" dirty="0">
                <a:cs typeface="Times New Roman" panose="02020603050405020304" pitchFamily="18" charset="0"/>
              </a:rPr>
              <a:t>Учебно-наглядное пособие </a:t>
            </a:r>
          </a:p>
          <a:p>
            <a:pPr algn="ctr"/>
            <a:endParaRPr lang="ru-RU" altLang="ru-RU" sz="1800" dirty="0">
              <a:cs typeface="Times New Roman" panose="02020603050405020304" pitchFamily="18" charset="0"/>
            </a:endParaRPr>
          </a:p>
          <a:p>
            <a:pPr algn="ctr"/>
            <a:r>
              <a:rPr lang="ru-RU" altLang="ru-RU" sz="1800" b="1" dirty="0">
                <a:cs typeface="Times New Roman" panose="02020603050405020304" pitchFamily="18" charset="0"/>
              </a:rPr>
              <a:t>по дисциплине </a:t>
            </a:r>
          </a:p>
          <a:p>
            <a:pPr algn="ctr"/>
            <a:endParaRPr lang="ru-RU" altLang="ru-RU" sz="1800" dirty="0">
              <a:cs typeface="Times New Roman" panose="02020603050405020304" pitchFamily="18" charset="0"/>
            </a:endParaRPr>
          </a:p>
          <a:p>
            <a:pPr algn="ctr"/>
            <a:r>
              <a:rPr lang="ru-RU" sz="1800" i="1" dirty="0" smtClean="0"/>
              <a:t> </a:t>
            </a:r>
            <a:r>
              <a:rPr lang="ru-RU" sz="1800" dirty="0"/>
              <a:t>«НАУЧНОЕ ИССЛЕДОВАНИЕ В ПСИХОЛОГИИ»</a:t>
            </a:r>
            <a:r>
              <a:rPr lang="ru-RU" sz="1800" dirty="0" smtClean="0">
                <a:cs typeface="Times New Roman" panose="02020603050405020304" pitchFamily="18" charset="0"/>
              </a:rPr>
              <a:t> (</a:t>
            </a:r>
            <a:r>
              <a:rPr lang="ru-RU" sz="1800" dirty="0"/>
              <a:t>Б1.О.4</a:t>
            </a:r>
            <a:r>
              <a:rPr lang="ru-RU" sz="1800" dirty="0" smtClean="0">
                <a:cs typeface="Times New Roman" panose="02020603050405020304" pitchFamily="18" charset="0"/>
              </a:rPr>
              <a:t>)</a:t>
            </a:r>
          </a:p>
          <a:p>
            <a:pPr algn="ctr"/>
            <a:r>
              <a:rPr lang="ru-RU" sz="1800" dirty="0"/>
              <a:t>для направления подготовки </a:t>
            </a:r>
          </a:p>
          <a:p>
            <a:pPr algn="ctr"/>
            <a:r>
              <a:rPr lang="ru-RU" sz="1800" i="1" dirty="0"/>
              <a:t>37.04.01 «Психология»</a:t>
            </a:r>
            <a:r>
              <a:rPr lang="ru-RU" sz="1800" dirty="0"/>
              <a:t> </a:t>
            </a:r>
          </a:p>
          <a:p>
            <a:pPr algn="ctr"/>
            <a:r>
              <a:rPr lang="ru-RU" sz="1800" dirty="0"/>
              <a:t> </a:t>
            </a:r>
          </a:p>
          <a:p>
            <a:pPr algn="ctr"/>
            <a:r>
              <a:rPr lang="ru-RU" sz="1800" dirty="0"/>
              <a:t>по магистерской программе</a:t>
            </a:r>
            <a:r>
              <a:rPr lang="ru-RU" sz="1800" i="1" dirty="0"/>
              <a:t> </a:t>
            </a:r>
            <a:endParaRPr lang="ru-RU" sz="1800" dirty="0"/>
          </a:p>
          <a:p>
            <a:pPr algn="ctr"/>
            <a:r>
              <a:rPr lang="ru-RU" sz="1800" i="1" dirty="0"/>
              <a:t>Организационная психология </a:t>
            </a:r>
            <a:r>
              <a:rPr lang="ru-RU" sz="1800" dirty="0">
                <a:cs typeface="Times New Roman" panose="02020603050405020304" pitchFamily="18" charset="0"/>
              </a:rPr>
              <a:t> </a:t>
            </a:r>
          </a:p>
          <a:p>
            <a:pPr algn="ctr"/>
            <a:r>
              <a:rPr lang="ru-RU" sz="1800" dirty="0">
                <a:cs typeface="Times New Roman" panose="02020603050405020304" pitchFamily="18" charset="0"/>
              </a:rPr>
              <a:t> </a:t>
            </a:r>
          </a:p>
          <a:p>
            <a:pPr algn="ctr"/>
            <a:r>
              <a:rPr lang="ru-RU" sz="1800" dirty="0">
                <a:cs typeface="Times New Roman" panose="02020603050405020304" pitchFamily="18" charset="0"/>
              </a:rPr>
              <a:t>Форма обучения – </a:t>
            </a:r>
            <a:r>
              <a:rPr lang="ru-RU" sz="1800" dirty="0" smtClean="0">
                <a:cs typeface="Times New Roman" panose="02020603050405020304" pitchFamily="18" charset="0"/>
              </a:rPr>
              <a:t>очная</a:t>
            </a:r>
            <a:endParaRPr lang="ru-RU" sz="1800" dirty="0">
              <a:cs typeface="Times New Roman" panose="02020603050405020304" pitchFamily="18" charset="0"/>
            </a:endParaRPr>
          </a:p>
          <a:p>
            <a:pPr algn="ctr" eaLnBrk="1" hangingPunct="1"/>
            <a:r>
              <a:rPr lang="ru-RU" altLang="ru-RU" sz="1800" dirty="0" smtClean="0">
                <a:cs typeface="Times New Roman" panose="02020603050405020304" pitchFamily="18" charset="0"/>
              </a:rPr>
              <a:t> </a:t>
            </a:r>
            <a:endParaRPr lang="ru-RU" altLang="ru-RU" sz="1800" dirty="0">
              <a:cs typeface="Times New Roman" panose="02020603050405020304" pitchFamily="18" charset="0"/>
            </a:endParaRPr>
          </a:p>
          <a:p>
            <a:pPr algn="ctr"/>
            <a:r>
              <a:rPr lang="ru-RU" altLang="ru-RU" sz="1800" dirty="0">
                <a:cs typeface="Times New Roman" panose="02020603050405020304" pitchFamily="18" charset="0"/>
              </a:rPr>
              <a:t>Санкт-Петербург </a:t>
            </a:r>
          </a:p>
          <a:p>
            <a:pPr algn="ctr"/>
            <a:r>
              <a:rPr lang="ru-RU" altLang="ru-RU" sz="1800" smtClean="0">
                <a:cs typeface="Times New Roman" panose="02020603050405020304" pitchFamily="18" charset="0"/>
              </a:rPr>
              <a:t>2024</a:t>
            </a:r>
            <a:endParaRPr lang="ru-RU" altLang="ru-RU" sz="1800" dirty="0"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220663"/>
            <a:ext cx="9753600" cy="7305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98734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196" y="0"/>
            <a:ext cx="9197280" cy="68450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68916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220663"/>
            <a:ext cx="9753600" cy="7305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0388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09937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6892" y="-325339"/>
            <a:ext cx="9252521" cy="720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21138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00314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220663"/>
            <a:ext cx="9753600" cy="7305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84098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609"/>
          <a:stretch/>
        </p:blipFill>
        <p:spPr bwMode="auto">
          <a:xfrm>
            <a:off x="-1" y="0"/>
            <a:ext cx="889248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71070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43704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3285" y="0"/>
            <a:ext cx="9753600" cy="68736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08957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573088"/>
            <a:ext cx="7914456" cy="6168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12701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225425"/>
            <a:ext cx="975360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55781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220663"/>
            <a:ext cx="9753600" cy="7305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53827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32656"/>
            <a:ext cx="9036496" cy="60476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82389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220663"/>
            <a:ext cx="9753600" cy="7305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93847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94429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34659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220663"/>
            <a:ext cx="9753600" cy="7305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44324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225425"/>
            <a:ext cx="975360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40274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38003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687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28355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26" y="0"/>
            <a:ext cx="934129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10992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01215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88259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89331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84204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90058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Оформление по умолчанию">
  <a:themeElements>
    <a:clrScheme name="1_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праведливость">
      <a:majorFont>
        <a:latin typeface="Franklin Gothic Book"/>
        <a:ea typeface=""/>
        <a:cs typeface=""/>
        <a:font script="Grek" typeface="Calibri"/>
        <a:font script="Cyrl" typeface="Calibri"/>
        <a:font script="Jpan" typeface="HGｺﾞｼｯｸM"/>
        <a:font script="Hang" typeface="바탕"/>
        <a:font script="Hans" typeface="幼圆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Perpetua"/>
        <a:ea typeface=""/>
        <a:cs typeface=""/>
        <a:font script="Grek" typeface="Cambria"/>
        <a:font script="Cyrl" typeface="Cambria"/>
        <a:font script="Jpan" typeface="HG創英ﾌﾟﾚｾﾞﾝｽEB"/>
        <a:font script="Hang" typeface="맑은 고딕"/>
        <a:font script="Hans" typeface="宋体"/>
        <a:font script="Hant" typeface="新細明體"/>
        <a:font script="Arab" typeface="Times New Roman"/>
        <a:font script="Hebr" typeface="Aharoni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1_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C:\Program Files\Microsoft Office\Templates\Presentation Designs\Бамбук.pot</Template>
  <TotalTime>872</TotalTime>
  <Words>52</Words>
  <Application>Microsoft Office PowerPoint</Application>
  <PresentationFormat>Экран (4:3)</PresentationFormat>
  <Paragraphs>24</Paragraphs>
  <Slides>28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29" baseType="lpstr">
      <vt:lpstr>1_Оформление по умолчанию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1</dc:creator>
  <cp:lastModifiedBy>Елена</cp:lastModifiedBy>
  <cp:revision>71</cp:revision>
  <dcterms:created xsi:type="dcterms:W3CDTF">1601-01-01T00:00:00Z</dcterms:created>
  <dcterms:modified xsi:type="dcterms:W3CDTF">2024-06-15T15:51:58Z</dcterms:modified>
</cp:coreProperties>
</file>