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08238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Theme61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Наталья Казначеева</cp:lastModifiedBy>
  <cp:revision>1</cp:revision>
  <dcterms:created xsi:type="dcterms:W3CDTF">2023-04-18T08:45:56Z</dcterms:created>
  <dcterms:modified xsi:type="dcterms:W3CDTF">2023-04-18T08:47:01Z</dcterms:modified>
  <cp:category/>
</cp:coreProperties>
</file>