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76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43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1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88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57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538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25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1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7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46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15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90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67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4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0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9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7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57800-A5B1-4132-84F5-143957EF67A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2CD134-AD58-434C-9C31-C1071A93D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4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9CD46-2B74-4753-8978-D9B246054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1218" y="1647930"/>
            <a:ext cx="8336782" cy="3808325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как средство психологического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манипулирования в массовых коммуникациях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75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8F45F6-8BF8-46DD-8164-9EE664272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0444" y="1235947"/>
            <a:ext cx="9485644" cy="4994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Эрнест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Дихтера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именно рекламные агентства в США стали самыми передовыми лабораториями психологов. Они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«постоянно манипулируют мотивацией и желаниями человека и создают потребность в товаре, с которыми люди еще незнакомы или, возможно, даже не пожелали бы их купить»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Успех института Эрнест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Дихтера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манипуляции поведением покупателей привлек политиков. Концепции психоанализа были перенесены в политическую сферу. Политическая реклама постепенно приблизилась к коммерческой, попросту заменяя товар политиком-кандидатом.</a:t>
            </a:r>
          </a:p>
        </p:txBody>
      </p:sp>
    </p:spTree>
    <p:extLst>
      <p:ext uri="{BB962C8B-B14F-4D97-AF65-F5344CB8AC3E}">
        <p14:creationId xmlns:p14="http://schemas.microsoft.com/office/powerpoint/2010/main" val="1492458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0F210-20AF-4831-9B7A-27A3F084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025" y="624110"/>
            <a:ext cx="9213588" cy="128089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психологического манипулирования,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активно используются сегодня в рекламе: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B1A462-5704-41C6-9D98-673AF8DCC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81942"/>
            <a:ext cx="8915400" cy="34292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Сексуальные мотивы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 в рекламе эмпирически задолго до появления психоанализа, но учение Зигмунда Фрейда побудило по-иному посмотреть на это дело.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примеру, широкую известность получила реклама бюстгальтеров с изображением женщины в одной только принадлежности туалета, бродящей среди толпы нормально одетых людей. Надпись гласила: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«Мне приснилось, что в новом бюстгальтере я остановила уличное движение»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2015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F06E8F-2FC9-4BE2-AB23-9880E63C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86" y="783771"/>
            <a:ext cx="8681025" cy="5697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Психоаналитический подход к рекламе состоит в том, что ее нужно рассматривать как искусственное сновидение, которое имеет скрытый смысл, исполнения запретного агрессивного или сексуального желания.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вся современная реклама построена по принципу детского сновидения, в котором рисуется исполнения какого-либо инфантильного желания с помощью приобретения товара. Сегодня можно выделить целый ряд признаков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«детскости»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рекламе, эти и прямое исполнения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«желания»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использование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мультяшности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легкость в получении желаемого, и активное использование цвета, и использование фигур, заменяющих родителей, и директивность — делай так и будешь свободным. Кроме этого частыми героями рекламы являются дети и животные или сказочные, фантастические персонажи.</a:t>
            </a:r>
          </a:p>
        </p:txBody>
      </p:sp>
    </p:spTree>
    <p:extLst>
      <p:ext uri="{BB962C8B-B14F-4D97-AF65-F5344CB8AC3E}">
        <p14:creationId xmlns:p14="http://schemas.microsoft.com/office/powerpoint/2010/main" val="48227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132388-32D2-4CA7-B5CA-B742F139F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152" y="1356527"/>
            <a:ext cx="8771460" cy="4772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Психоаналитики обнаружили, что у мужчин и женщин различные мотивы покупки одних и тех же товаров. Мужчина, например, смотрит на дом как на мать, к которой он приходит отдохнуть после утомительного рабочего дня, женщина сама себя отождествляет с домом. В соответствии с этим стали дифференцировать рекламу. Изменилась даже реклама спиртных напитков, когда обнаружилось, что их покупают не только мужчины, но и женщины.</a:t>
            </a:r>
          </a:p>
        </p:txBody>
      </p:sp>
    </p:spTree>
    <p:extLst>
      <p:ext uri="{BB962C8B-B14F-4D97-AF65-F5344CB8AC3E}">
        <p14:creationId xmlns:p14="http://schemas.microsoft.com/office/powerpoint/2010/main" val="3008297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0552165-6D97-41DB-995A-1A496988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0782" y="331596"/>
            <a:ext cx="9263830" cy="6229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Глубинные мотивы, используемые сегодня в рекламе: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Чувство уверенности (домашние холодильники, кондиционеры воздуха).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Надежность (мыло, патентованные фармацевтические средства).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Самоудовлетворение (экскаваторы: машинисты обижались на то, что их изображают едва видными по сравнению с машинами; продажа усилилась, когда в рекламе стали показывать машинистов хозяевами машин, а не придатком к ней).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наклонности (при продаже готовых домов умышленно оставляют некоторые мелкие недоделки, чтобы удовлетворить потребность покупателей в самодеятельности. В патентованных лекарствах оставляют небольшие пробелы для вмешательства врачей).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традиции (вино: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«Добрые старые времена – родное сладкое домашнее вино – вино, которое делала бабушка» и т.п.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0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4D0C90-1707-45AD-9CDE-8D4E69F3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8" y="904351"/>
            <a:ext cx="9605474" cy="5285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Важное направление в использовании психоанализа открыл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Джеймс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Вайкери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он изучал подсознательный фактор в семантике, то есть воздействие слова на подсознание. Он открыл, например, что на подсознание сильно действует слово жизнь и производные от него, в том числе приставка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-. Она к тому же имеет добавочную силу от того, что ассоциируется с наукой и пользуется ее авторитетом. Поэтому в современной рекламе эти знаки используются очень широко. Сегодня стоит бросить взгляд на любую газету, как сразу же бросается в глаза: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«Магазин здоровья –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Био-Нормалайзер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Биомаска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для лица за 1000 руб.»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т.п.</a:t>
            </a:r>
          </a:p>
        </p:txBody>
      </p:sp>
    </p:spTree>
    <p:extLst>
      <p:ext uri="{BB962C8B-B14F-4D97-AF65-F5344CB8AC3E}">
        <p14:creationId xmlns:p14="http://schemas.microsoft.com/office/powerpoint/2010/main" val="3677203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F1C834-4847-4744-9B5F-D7EB6CA9C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762" y="2029767"/>
            <a:ext cx="8228849" cy="3881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Из психоанализа в практику рекламы перешло и важнейшее для этого дела понятие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«психологическая защита»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Сегодня успех любой рекламы зависит от умения нейтрализовать средства психологической защиты каждой личности или общественной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248167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43E92-BB93-43C2-8737-6E2918CA2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5E94B2-9B00-4D70-B866-04CBCF6C5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1121" y="1808703"/>
            <a:ext cx="9193491" cy="4425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Рекламное сообщение всегда содержит обращение к бессознательной сфере человека, поэтому существующие законодательные попытки ограничить такое обращение нуждаются в коренном переосмыслении, поскольку они ограничивают лишь суггестивную компоненту рекламы.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Возможность управлять поведением людей методами психологического воздействия т.е. манипулировать ими всегда привлекала PR-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политиков, менеджеров, психотерапевтов, маркетологов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других. Отмечая, что некоторые ученые считают данную проблематику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«старомодной»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профессор Г. М. Андреева указывает, что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«новый этап развития науки предполагает новые методы для исследования этих старых проблем»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416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469790-1144-4E9F-82DF-1F81F8B0A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605" y="1115367"/>
            <a:ext cx="9505740" cy="5235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последние годы, как за рубежом, так и в России проводится большое количество исследований, посвященных психологии рекламного воздействия. Существуют целые институты, изучающие мотивации потенциальных покупателей.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 научных источников свидетельствует, что во второй половине прошлого века неудовлетворенность традиционными методами создания рекламы подвигла ее производителей обратиться к психоанализу в поиске более эффективных рычагов воздействия на потребителя.</a:t>
            </a:r>
          </a:p>
        </p:txBody>
      </p:sp>
    </p:spTree>
    <p:extLst>
      <p:ext uri="{BB962C8B-B14F-4D97-AF65-F5344CB8AC3E}">
        <p14:creationId xmlns:p14="http://schemas.microsoft.com/office/powerpoint/2010/main" val="230820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0745-AE81-4FB0-923E-9357B1BE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347" y="624110"/>
            <a:ext cx="9354265" cy="159657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показывают, что психологи и маркетологи все способы миновать сознание и напрямую выйти на диалог с бессознательным условно делят на две группы: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F38E39-BDC3-489C-99F9-192902DAE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347" y="2622620"/>
            <a:ext cx="9354265" cy="3288602"/>
          </a:xfrm>
        </p:spPr>
        <p:txBody>
          <a:bodyPr>
            <a:norm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«механическое»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(25 кадр, манипуляции громкостью, цветом, использование суггестивных приемов и прочее);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«имплицитное»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(осознанное или неосознанное включение в содержание текста сообщения, направленного к бессознательному адресату).</a:t>
            </a:r>
          </a:p>
        </p:txBody>
      </p:sp>
    </p:spTree>
    <p:extLst>
      <p:ext uri="{BB962C8B-B14F-4D97-AF65-F5344CB8AC3E}">
        <p14:creationId xmlns:p14="http://schemas.microsoft.com/office/powerpoint/2010/main" val="5967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5794A-98DE-408E-8968-3836655F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20952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 многочисленных источников показал, что существуют различные подходы отечественных и зарубежных исследователей психологов, социологов, маркетологов к определению и анализу такого феномена как манипуляция.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838A1-D310-4B8A-98C6-9D1EA399E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0443" y="3285810"/>
            <a:ext cx="9736853" cy="2823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Отечественный психолог Доценко Е. Л. отмечает, что в определениях понятия психологической манипуляции часто используется слово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«воздействие»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само еще до сих пор точно не определено. Наиболее часто, считает Доценко Е.Л., встречается определение, в котором манипуляция рассматривается как вид психологического воздействия, искусное исполнение которого ведет к скрытому возбуждению у другого человека намерений, не совпадающих с его актуально существующими желаниями.</a:t>
            </a:r>
          </a:p>
        </p:txBody>
      </p:sp>
    </p:spTree>
    <p:extLst>
      <p:ext uri="{BB962C8B-B14F-4D97-AF65-F5344CB8AC3E}">
        <p14:creationId xmlns:p14="http://schemas.microsoft.com/office/powerpoint/2010/main" val="112185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E5369-9334-46F9-BDFC-DC9BE1735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1187" y="910179"/>
            <a:ext cx="5023425" cy="5581056"/>
          </a:xfrm>
        </p:spPr>
        <p:txBody>
          <a:bodyPr>
            <a:norm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«Нередко и сам психолог — хочет он того или нет,»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отмечает Е.Л. Доценко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«которые склонны к манипулированию другими людьми. Иногда желание изучать психологию влияния объясняется ими «благородным желанием»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учить, лечить, помогать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способности, искоренять недостатки и пр. Такие люди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часто выбирают область деятельности, связанную с рекламой,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«паблик рилейшнз»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торговлей, политическим консультированием,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управлением, руководством, религией, педагогикой, обучением, воспитанием, подбором персонала, психотерапией, - становится наемным манипулятором».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8D8AD97-59B0-4909-A260-61F45A0283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23" y="910179"/>
            <a:ext cx="4330840" cy="503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6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C93EE9-B743-4846-9055-570255DD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45" y="571500"/>
            <a:ext cx="5315578" cy="59674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Американский специалист в области рекламы Р. Ривз призывал рекламистов руководствоваться принципом реальности или реалистичности, понимая под этим, что сила психологических воздействий, суггестии не находится в прямой пропорциональной зависимости с эффективностью продаж. Суть его концепции состояла в поиске наиболее убедительного для потребителя аргумента, вызывающего осознанное желание купить товар. Аргументы эти были тесно связаны с потребностями человека и ориентированы на понимание содержания рекламного предложения.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AC55C1D-864C-43BC-87BD-EFF0468BA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38" y="571500"/>
            <a:ext cx="4082983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40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0D6DFF-38EE-4755-A9D6-DEBC7134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3684" y="1748413"/>
            <a:ext cx="8660928" cy="4162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Ряд авторов все – таки считают, что и психология влияния, и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рекламное дело не обязательно должны быть манипулятивными, в зависимости от личной этики создателя они могут приносить человеку не только пользу, но и вред.  Так психолог К. 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Сельченок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«Реклама была и остается программированием подсознания. Психика иррациональна – тут ничего не поделаешь. Нужно только научиться извлекать пользу из этой стихийности и спонтанности»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1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0B7BE-F95D-4136-8A25-34F4CEC8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575" y="713433"/>
            <a:ext cx="5164852" cy="583809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 для целей коммерческой рекламы психоанализ стали приспосабливать уже после второй мировой войны. Пионером в этом деле стал ученик Зигмунда Фрейда Эрнест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психолог из Вены, который эмигрировал в США в 1938 году. Начал он с рекламы мыла, потом автомобилей, а на волне повального увлечения американцев психоанализом сделал немыслимую карьеру.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создал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«Американский институт по изучению мотивации поведения»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971B490-FD6F-48E4-9661-61052D3B7D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251" y="833438"/>
            <a:ext cx="3878663" cy="549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F0A74-B495-48D0-AFF4-907545C6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558" y="624109"/>
            <a:ext cx="9726055" cy="1687011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Принципиально отвергая теорию рационального убеждения в рекламе, Эрнест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утверждал, что главная ценность товара для покупателя заключается не в его функциональном назначении, а в удовлетворении запрятанных глубоко в подсознание желаний, о которых сам покупатель может даже не подозревать.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A81A5-E266-433F-BC3B-CCAE9083D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542" y="2964264"/>
            <a:ext cx="9314070" cy="3436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Эрнест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потом и другие психоаналитики, специализирующиеся в коммерческой (а позже и в политической) рекламе пришли к выводу: легче возбудить и превратить в мощный импульс порочные, всячески подавляемые личностью влечения и темные инстинкты. Именно на этой основе возникла огромная индустрия психологического манипулирования, активизации низменных влечений человека, которая пронизывает сегодня всю коммерческую и политическую рекламу, массовую культуру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10018228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1379</Words>
  <Application>Microsoft Office PowerPoint</Application>
  <PresentationFormat>Широкоэкранный</PresentationFormat>
  <Paragraphs>35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Легкий дым</vt:lpstr>
      <vt:lpstr>Реклама как средство психологического манипулирования в массовых коммуникациях</vt:lpstr>
      <vt:lpstr>Презентация PowerPoint</vt:lpstr>
      <vt:lpstr>Исследования показывают, что психологи и маркетологи все способы миновать сознание и напрямую выйти на диалог с бессознательным условно делят на две группы:</vt:lpstr>
      <vt:lpstr> Анализ многочисленных источников показал, что существуют различные подходы отечественных и зарубежных исследователей психологов, социологов, маркетологов к определению и анализу такого феномена как манипуляция.</vt:lpstr>
      <vt:lpstr>«Нередко и сам психолог — хочет он того или нет,» - отмечает Е.Л. Доценко, «которые склонны к манипулированию другими людьми. Иногда желание изучать психологию влияния объясняется ими «благородным желанием» учить, лечить, помогать развивать способности, искоренять недостатки и пр. Такие люди очень часто выбирают область деятельности, связанную с рекламой, «паблик рилейшнз», торговлей, политическим консультированием, управлением, руководством, религией, педагогикой, обучением, воспитанием, подбором персонала, психотерапией, - становится наемным манипулятором».</vt:lpstr>
      <vt:lpstr>Презентация PowerPoint</vt:lpstr>
      <vt:lpstr>Презентация PowerPoint</vt:lpstr>
      <vt:lpstr>Конкретно для целей коммерческой рекламы психоанализ стали приспосабливать уже после второй мировой войны. Пионером в этом деле стал ученик Зигмунда Фрейда Эрнест Дихтер, психолог из Вены, который эмигрировал в США в 1938 году. Начал он с рекламы мыла, потом автомобилей, а на волне повального увлечения американцев психоанализом сделал немыслимую карьеру.  Он создал «Американский институт по изучению мотивации поведения». </vt:lpstr>
      <vt:lpstr> Принципиально отвергая теорию рационального убеждения в рекламе, Эрнест Дихтер утверждал, что главная ценность товара для покупателя заключается не в его функциональном назначении, а в удовлетворении запрятанных глубоко в подсознание желаний, о которых сам покупатель может даже не подозревать. </vt:lpstr>
      <vt:lpstr>Презентация PowerPoint</vt:lpstr>
      <vt:lpstr>Пути психологического манипулирования, которые активно используются сегодня в рекламе: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Реклама как средство психологического манипулирования в массовых коммуникациях</dc:title>
  <dc:creator>Наталья Казначеева</dc:creator>
  <cp:lastModifiedBy>Наталья Казначеева</cp:lastModifiedBy>
  <cp:revision>2</cp:revision>
  <dcterms:created xsi:type="dcterms:W3CDTF">2023-02-20T15:34:12Z</dcterms:created>
  <dcterms:modified xsi:type="dcterms:W3CDTF">2023-02-21T09:00:08Z</dcterms:modified>
</cp:coreProperties>
</file>