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80" r:id="rId2"/>
    <p:sldId id="262" r:id="rId3"/>
    <p:sldId id="265" r:id="rId4"/>
    <p:sldId id="268" r:id="rId5"/>
    <p:sldId id="27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CA79D-9FF4-42AA-98AF-07D5F10CC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5C4505-87B5-4117-9024-B9CCF87E1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868B5D-E4D1-400F-A84A-8A343C91A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5158-3CC9-4CC9-A50F-94711414BAB2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BC37CB-8341-48D1-B432-10372E988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92E634-7065-4CCD-B22A-819FE027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F34F-E88E-48DA-A7BE-F7EE0B8BB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6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5397C-E510-4553-91B0-AA43C5F16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5020CD-FAA1-4311-A941-DC7846F42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719DEC-310A-48CF-99D2-A4876F091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5158-3CC9-4CC9-A50F-94711414BAB2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658E0B-DA9F-4693-9D17-25847C5F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32D8ED-720E-40A1-ADA1-1929CE88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F34F-E88E-48DA-A7BE-F7EE0B8BB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2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FB92BA-598D-4812-B5C9-8875052F6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C1D6FB-D900-42D8-A19A-3E6B2192C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BB22E-538D-4810-BD62-927CCCBB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5158-3CC9-4CC9-A50F-94711414BAB2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B4C0D7-0DD4-4C5A-9087-368D51B3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19210E-D77D-4D8F-B065-FE31E1C69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F34F-E88E-48DA-A7BE-F7EE0B8BB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82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8CD7-1C3C-485F-9B1C-29F0728ADE8C}" type="datetime1">
              <a:rPr lang="en-US" smtClean="0"/>
              <a:t>3/16/2022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2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F461BC-A493-4CAE-AC51-D27A4DB2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F0D7F-0339-48DE-9E16-42F9EA99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F75B0C-7DC2-427D-A81E-A8CCE3796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5158-3CC9-4CC9-A50F-94711414BAB2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B6F08-4ECB-42C4-B89C-34AF3B0F4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AC5DB2-993F-4AAC-91F1-59C9200A4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F34F-E88E-48DA-A7BE-F7EE0B8BB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1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5FB4F-32FD-4F79-83F6-CDC42F4C5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0D3A79-CA03-4C3E-A08B-95B06DE2A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C992F1-C6AE-4759-9CDA-20FAD3B4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5158-3CC9-4CC9-A50F-94711414BAB2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06397E-07FB-4861-B5CF-C463CC275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B73439-F50D-4F88-8608-90485F6DB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F34F-E88E-48DA-A7BE-F7EE0B8BB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8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E0BEA-6D25-46AE-9B2D-F2FB55AB2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C508EC-9532-470A-ABE2-B18C6473D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34FC50-C409-4A7E-8C93-81D9A6DA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43BADE-BBE3-4C6A-8D1D-7996C7E48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5158-3CC9-4CC9-A50F-94711414BAB2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8D50BB-1137-4E1E-B80F-0D401A3F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DB705C-1A1C-4BD3-BBC1-5C60F693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F34F-E88E-48DA-A7BE-F7EE0B8BB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62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EBC9A-CA16-49FF-92A0-C6E5548B2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1F5041-8916-456A-87A1-5E8856F4D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32B729-9C5F-4B82-A6AF-F206013AD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D1AF58-8533-4DED-A0FD-01CD36201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BBD56B-3C5E-436C-978B-0A2D8EA85F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A568E0-EC6C-44B7-9890-2428E9CB1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5158-3CC9-4CC9-A50F-94711414BAB2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EC1917-64FB-499E-BD02-618718DC7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8D1BB9-BA92-4DE7-8D3A-E3338B069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F34F-E88E-48DA-A7BE-F7EE0B8BB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32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777B8-BCBE-4888-A84B-E4EC31A0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26C5CF-16BE-4F4B-ADD8-B973D27F4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5158-3CC9-4CC9-A50F-94711414BAB2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ED011E-9CE6-47DB-A51D-D824C4C9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A11003-0947-444D-925D-06E47D2CB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F34F-E88E-48DA-A7BE-F7EE0B8BB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17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700DFE4-4722-4A1C-A5AA-ED9C5082C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5158-3CC9-4CC9-A50F-94711414BAB2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0FF3D6-8504-4208-970D-9BBEF9AB2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21D777-7824-4AB9-88D3-818709123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F34F-E88E-48DA-A7BE-F7EE0B8BB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67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2AA4D-56B3-4426-8983-1B7C39CB0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701DE3-E430-4F1A-9CFC-E5ED5E958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A88645-E803-4A81-9BB0-F770124B1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D096AA-09A6-40AC-80A0-E48453C2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5158-3CC9-4CC9-A50F-94711414BAB2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6960BB-C2ED-46B8-8D83-4093158ED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874834-B4D2-46F3-B9CD-D2E10D6D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F34F-E88E-48DA-A7BE-F7EE0B8BB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7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2B470-2D04-402F-859B-8C5ECD6F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C45B33-4381-4465-BBC6-DFCFB945F5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1EF8AC-BEE5-4830-A74B-5B2F3BF03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ABBFF6-1E28-4B7A-9DAA-9B1D776DE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5158-3CC9-4CC9-A50F-94711414BAB2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7A1852-0A68-4E5E-9FA8-ACE21481A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D8B68A-6EFC-41F5-8374-1C18562C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F34F-E88E-48DA-A7BE-F7EE0B8BB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42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9366B-9777-4941-AC17-7A548E06E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224C3A-CCB4-4585-BC16-10C4244BB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B933FC-0052-48A3-A500-779B3C91F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C5158-3CC9-4CC9-A50F-94711414BAB2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EE53B-90E9-4C12-9C27-028F3503C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0251B6-8964-411D-87ED-DF474D9CD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EF34F-E88E-48DA-A7BE-F7EE0B8BB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28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lfabank.gcdn.co/site-upload/b1/4e/2087/TAK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3AF1A5-22F2-464A-B15F-66776F0BEA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12191376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24" y="3069322"/>
            <a:ext cx="2075014" cy="417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71663" y="2932755"/>
            <a:ext cx="5826966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Зарплатный проект</a:t>
            </a:r>
            <a:endParaRPr lang="ru-RU" sz="2400" cap="all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362950" y="718711"/>
            <a:ext cx="0" cy="55360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353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9041432" y="6237312"/>
            <a:ext cx="2887216" cy="432048"/>
            <a:chOff x="9041432" y="6237312"/>
            <a:chExt cx="2887216" cy="43204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1568608" y="6237312"/>
              <a:ext cx="360040" cy="4320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Номер слайда 3"/>
            <p:cNvSpPr txBox="1">
              <a:spLocks/>
            </p:cNvSpPr>
            <p:nvPr/>
          </p:nvSpPr>
          <p:spPr>
            <a:xfrm>
              <a:off x="9041432" y="6300000"/>
              <a:ext cx="2743200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2000" b="1" i="0" kern="1200">
                  <a:solidFill>
                    <a:srgbClr val="EF3124"/>
                  </a:solidFill>
                  <a:latin typeface="Styrene A LC Bold"/>
                  <a:ea typeface="+mn-ea"/>
                  <a:cs typeface="Styrene A LC Bold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6C41E104-DD5F-4D44-B491-CDF4D47F219E}" type="slidenum">
                <a:rPr lang="ru-RU" smtClean="0">
                  <a:solidFill>
                    <a:srgbClr val="FF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r"/>
                <a:t>2</a:t>
              </a:fld>
              <a:endParaRPr lang="ru-RU">
                <a:solidFill>
                  <a:srgbClr val="FF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37385F-EBBF-4B45-B96A-1FCCBDEC00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6" t="31499" r="70113" b="66516"/>
          <a:stretch/>
        </p:blipFill>
        <p:spPr>
          <a:xfrm>
            <a:off x="2811190" y="3515297"/>
            <a:ext cx="144016" cy="1361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93C82F-113B-4501-B288-53E2E670AD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6" t="31499" r="70113" b="66516"/>
          <a:stretch/>
        </p:blipFill>
        <p:spPr>
          <a:xfrm>
            <a:off x="2883198" y="3515297"/>
            <a:ext cx="144016" cy="1361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293D8A-2839-4D43-82D7-C58E9C8366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6" t="31499" r="70113" b="66516"/>
          <a:stretch/>
        </p:blipFill>
        <p:spPr>
          <a:xfrm>
            <a:off x="2955206" y="3515297"/>
            <a:ext cx="144016" cy="13611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75AF1AB-EAE7-4F2E-B357-44453BD635BA}"/>
              </a:ext>
            </a:extLst>
          </p:cNvPr>
          <p:cNvSpPr/>
          <p:nvPr/>
        </p:nvSpPr>
        <p:spPr>
          <a:xfrm>
            <a:off x="109703" y="3438726"/>
            <a:ext cx="576064" cy="5104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hlinkClick r:id="rId4"/>
            <a:extLst>
              <a:ext uri="{FF2B5EF4-FFF2-40B4-BE49-F238E27FC236}">
                <a16:creationId xmlns:a16="http://schemas.microsoft.com/office/drawing/2014/main" id="{BE899070-E782-4FB7-885C-21A37648D312}"/>
              </a:ext>
            </a:extLst>
          </p:cNvPr>
          <p:cNvSpPr/>
          <p:nvPr/>
        </p:nvSpPr>
        <p:spPr>
          <a:xfrm>
            <a:off x="3408359" y="5962382"/>
            <a:ext cx="1008112" cy="367387"/>
          </a:xfrm>
          <a:prstGeom prst="roundRect">
            <a:avLst>
              <a:gd name="adj" fmla="val 32554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srgbClr val="EA0000"/>
                </a:solidFill>
              </a:rPr>
              <a:t>Тариф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B75EC7D4-A747-4573-82A8-677D4FB6A89E}"/>
              </a:ext>
            </a:extLst>
          </p:cNvPr>
          <p:cNvSpPr/>
          <p:nvPr/>
        </p:nvSpPr>
        <p:spPr>
          <a:xfrm rot="7844072">
            <a:off x="4261643" y="6217183"/>
            <a:ext cx="229509" cy="289614"/>
          </a:xfrm>
          <a:prstGeom prst="downArrow">
            <a:avLst>
              <a:gd name="adj1" fmla="val 24405"/>
              <a:gd name="adj2" fmla="val 5840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A180D1B-3FFF-43E9-873E-D71F532D90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02" r="57678" b="16660"/>
          <a:stretch/>
        </p:blipFill>
        <p:spPr>
          <a:xfrm>
            <a:off x="0" y="2699461"/>
            <a:ext cx="5159896" cy="159363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533973-181F-4FBD-B974-BC1A5A9FD205}"/>
              </a:ext>
            </a:extLst>
          </p:cNvPr>
          <p:cNvSpPr/>
          <p:nvPr/>
        </p:nvSpPr>
        <p:spPr>
          <a:xfrm>
            <a:off x="109703" y="4365104"/>
            <a:ext cx="4082084" cy="10690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9041432" y="6237312"/>
            <a:ext cx="2887216" cy="432048"/>
            <a:chOff x="9041432" y="6237312"/>
            <a:chExt cx="2887216" cy="4320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424592" y="6237312"/>
              <a:ext cx="504056" cy="4320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Номер слайда 3"/>
            <p:cNvSpPr txBox="1">
              <a:spLocks/>
            </p:cNvSpPr>
            <p:nvPr/>
          </p:nvSpPr>
          <p:spPr>
            <a:xfrm>
              <a:off x="9041432" y="6300000"/>
              <a:ext cx="2743200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2000" b="1" i="0" kern="1200">
                  <a:solidFill>
                    <a:srgbClr val="EF3124"/>
                  </a:solidFill>
                  <a:latin typeface="Styrene A LC Bold"/>
                  <a:ea typeface="+mn-ea"/>
                  <a:cs typeface="Styrene A LC Bold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6C41E104-DD5F-4D44-B491-CDF4D47F219E}" type="slidenum">
                <a:rPr lang="ru-RU" smtClean="0">
                  <a:solidFill>
                    <a:srgbClr val="FF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r"/>
                <a:t>3</a:t>
              </a:fld>
              <a:endParaRPr lang="ru-RU" dirty="0">
                <a:solidFill>
                  <a:srgbClr val="FF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24592" y="6237312"/>
            <a:ext cx="504056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19138A-D45E-44A1-A0AE-531DAFBBDDC6}"/>
              </a:ext>
            </a:extLst>
          </p:cNvPr>
          <p:cNvSpPr/>
          <p:nvPr/>
        </p:nvSpPr>
        <p:spPr>
          <a:xfrm>
            <a:off x="623392" y="3717032"/>
            <a:ext cx="504056" cy="216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742296-74C0-456D-894B-795A25DB608F}"/>
              </a:ext>
            </a:extLst>
          </p:cNvPr>
          <p:cNvSpPr txBox="1"/>
          <p:nvPr/>
        </p:nvSpPr>
        <p:spPr>
          <a:xfrm>
            <a:off x="554812" y="3632907"/>
            <a:ext cx="649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>
                <a:solidFill>
                  <a:srgbClr val="F2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20%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F50572D-8259-47BB-B062-A9D0A1308E7D}"/>
              </a:ext>
            </a:extLst>
          </p:cNvPr>
          <p:cNvGrpSpPr/>
          <p:nvPr/>
        </p:nvGrpSpPr>
        <p:grpSpPr>
          <a:xfrm>
            <a:off x="1105918" y="5805264"/>
            <a:ext cx="649208" cy="338554"/>
            <a:chOff x="802844" y="5671991"/>
            <a:chExt cx="649208" cy="338554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F4887422-213F-4B80-9859-789F76650A56}"/>
                </a:ext>
              </a:extLst>
            </p:cNvPr>
            <p:cNvSpPr/>
            <p:nvPr/>
          </p:nvSpPr>
          <p:spPr>
            <a:xfrm>
              <a:off x="859868" y="5733256"/>
              <a:ext cx="504056" cy="2160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BC9EB4-9391-4AB7-BF04-EE5869259BB6}"/>
                </a:ext>
              </a:extLst>
            </p:cNvPr>
            <p:cNvSpPr txBox="1"/>
            <p:nvPr/>
          </p:nvSpPr>
          <p:spPr>
            <a:xfrm>
              <a:off x="802844" y="5671991"/>
              <a:ext cx="649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>
                  <a:solidFill>
                    <a:srgbClr val="F2404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20%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D9CA733-DD51-4271-A829-71185F080CEF}"/>
              </a:ext>
            </a:extLst>
          </p:cNvPr>
          <p:cNvGrpSpPr/>
          <p:nvPr/>
        </p:nvGrpSpPr>
        <p:grpSpPr>
          <a:xfrm>
            <a:off x="2495600" y="5805264"/>
            <a:ext cx="649208" cy="338554"/>
            <a:chOff x="802844" y="5671991"/>
            <a:chExt cx="649208" cy="338554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04BFCA01-9FDB-453E-9C94-7616B3EF7ED2}"/>
                </a:ext>
              </a:extLst>
            </p:cNvPr>
            <p:cNvSpPr/>
            <p:nvPr/>
          </p:nvSpPr>
          <p:spPr>
            <a:xfrm>
              <a:off x="859868" y="5733256"/>
              <a:ext cx="504056" cy="2160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638162-522D-4045-90E4-410AEE8E7610}"/>
                </a:ext>
              </a:extLst>
            </p:cNvPr>
            <p:cNvSpPr txBox="1"/>
            <p:nvPr/>
          </p:nvSpPr>
          <p:spPr>
            <a:xfrm>
              <a:off x="802844" y="5671991"/>
              <a:ext cx="649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>
                  <a:solidFill>
                    <a:srgbClr val="F2404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20%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CE1C961F-AD44-4A6F-9750-FF20A65781B1}"/>
              </a:ext>
            </a:extLst>
          </p:cNvPr>
          <p:cNvGrpSpPr/>
          <p:nvPr/>
        </p:nvGrpSpPr>
        <p:grpSpPr>
          <a:xfrm>
            <a:off x="4467459" y="5802216"/>
            <a:ext cx="1943218" cy="338554"/>
            <a:chOff x="802844" y="5671991"/>
            <a:chExt cx="649208" cy="338554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DAF31DD-A3F2-4B3F-968B-08BAB5090813}"/>
                </a:ext>
              </a:extLst>
            </p:cNvPr>
            <p:cNvSpPr/>
            <p:nvPr/>
          </p:nvSpPr>
          <p:spPr>
            <a:xfrm>
              <a:off x="813538" y="5733256"/>
              <a:ext cx="504056" cy="2160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4D628A-843E-44D8-8EC9-CC83D2853358}"/>
                </a:ext>
              </a:extLst>
            </p:cNvPr>
            <p:cNvSpPr txBox="1"/>
            <p:nvPr/>
          </p:nvSpPr>
          <p:spPr>
            <a:xfrm>
              <a:off x="802844" y="5671991"/>
              <a:ext cx="649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>
                  <a:solidFill>
                    <a:srgbClr val="EA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12% </a:t>
              </a:r>
              <a:r>
                <a:rPr lang="ru-RU" sz="1200" b="1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(4%+8%)</a:t>
              </a:r>
              <a:endParaRPr lang="ru-RU" sz="1400" b="1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2"/>
          <a:stretch/>
        </p:blipFill>
        <p:spPr>
          <a:xfrm>
            <a:off x="0" y="1"/>
            <a:ext cx="10560496" cy="5517232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9041432" y="6237312"/>
            <a:ext cx="2887216" cy="432048"/>
            <a:chOff x="9041432" y="6237312"/>
            <a:chExt cx="2887216" cy="4320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424592" y="6237312"/>
              <a:ext cx="504056" cy="4320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Номер слайда 3"/>
            <p:cNvSpPr txBox="1">
              <a:spLocks/>
            </p:cNvSpPr>
            <p:nvPr/>
          </p:nvSpPr>
          <p:spPr>
            <a:xfrm>
              <a:off x="9041432" y="6300000"/>
              <a:ext cx="2743200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2000" b="1" i="0" kern="1200">
                  <a:solidFill>
                    <a:srgbClr val="EF3124"/>
                  </a:solidFill>
                  <a:latin typeface="Styrene A LC Bold"/>
                  <a:ea typeface="+mn-ea"/>
                  <a:cs typeface="Styrene A LC Bold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6C41E104-DD5F-4D44-B491-CDF4D47F219E}" type="slidenum">
                <a:rPr lang="ru-RU" smtClean="0">
                  <a:solidFill>
                    <a:srgbClr val="FF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r"/>
                <a:t>5</a:t>
              </a:fld>
              <a:endParaRPr lang="ru-RU">
                <a:solidFill>
                  <a:srgbClr val="FF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67C30E-83B5-413A-AD5D-EBAF51DC3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467" y="2824325"/>
            <a:ext cx="1169432" cy="11694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D0133E-E9B5-4DAD-AC52-5CF46A2256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1676710"/>
            <a:ext cx="1830297" cy="9197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2AAB05-8C9E-4475-AA92-81B108FFCA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8" r="1" b="76479"/>
          <a:stretch/>
        </p:blipFill>
        <p:spPr>
          <a:xfrm>
            <a:off x="9041432" y="0"/>
            <a:ext cx="3150568" cy="16130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A3D852-4C8A-4E51-B362-BC36C7E656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28" y="4172103"/>
            <a:ext cx="1169432" cy="1169432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5C8A10E-6897-42D1-97D4-C0300D0E9A17}"/>
              </a:ext>
            </a:extLst>
          </p:cNvPr>
          <p:cNvSpPr/>
          <p:nvPr/>
        </p:nvSpPr>
        <p:spPr>
          <a:xfrm>
            <a:off x="7176120" y="4041048"/>
            <a:ext cx="2376264" cy="32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03609E2-21ED-4125-BFFB-866940273422}"/>
              </a:ext>
            </a:extLst>
          </p:cNvPr>
          <p:cNvGrpSpPr/>
          <p:nvPr/>
        </p:nvGrpSpPr>
        <p:grpSpPr>
          <a:xfrm>
            <a:off x="9193832" y="6389712"/>
            <a:ext cx="2887216" cy="432048"/>
            <a:chOff x="9041432" y="6237312"/>
            <a:chExt cx="2887216" cy="432048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6B35041F-0748-4830-A489-0CE2057CADA2}"/>
                </a:ext>
              </a:extLst>
            </p:cNvPr>
            <p:cNvSpPr/>
            <p:nvPr/>
          </p:nvSpPr>
          <p:spPr>
            <a:xfrm>
              <a:off x="11424592" y="6237312"/>
              <a:ext cx="504056" cy="4320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Номер слайда 3">
              <a:extLst>
                <a:ext uri="{FF2B5EF4-FFF2-40B4-BE49-F238E27FC236}">
                  <a16:creationId xmlns:a16="http://schemas.microsoft.com/office/drawing/2014/main" id="{C63FC8D8-F4AF-408A-863B-4C902BEA30AB}"/>
                </a:ext>
              </a:extLst>
            </p:cNvPr>
            <p:cNvSpPr txBox="1">
              <a:spLocks/>
            </p:cNvSpPr>
            <p:nvPr/>
          </p:nvSpPr>
          <p:spPr>
            <a:xfrm>
              <a:off x="9041432" y="6300000"/>
              <a:ext cx="2743200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2000" b="1" i="0" kern="1200">
                  <a:solidFill>
                    <a:srgbClr val="EF3124"/>
                  </a:solidFill>
                  <a:latin typeface="Styrene A LC Bold"/>
                  <a:ea typeface="+mn-ea"/>
                  <a:cs typeface="Styrene A LC Bold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6C41E104-DD5F-4D44-B491-CDF4D47F219E}" type="slidenum">
                <a:rPr lang="ru-RU" smtClean="0">
                  <a:solidFill>
                    <a:srgbClr val="FF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r"/>
                <a:t>5</a:t>
              </a:fld>
              <a:endParaRPr lang="ru-RU" dirty="0">
                <a:solidFill>
                  <a:srgbClr val="FF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E8C8EB9-B9D0-4A39-A844-C62207EB81E1}"/>
              </a:ext>
            </a:extLst>
          </p:cNvPr>
          <p:cNvGrpSpPr/>
          <p:nvPr/>
        </p:nvGrpSpPr>
        <p:grpSpPr>
          <a:xfrm>
            <a:off x="9116888" y="6289417"/>
            <a:ext cx="2887216" cy="432048"/>
            <a:chOff x="9041432" y="6237312"/>
            <a:chExt cx="2887216" cy="432048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B64B1E5D-D6E6-406E-828E-E5067A3C5E34}"/>
                </a:ext>
              </a:extLst>
            </p:cNvPr>
            <p:cNvSpPr/>
            <p:nvPr/>
          </p:nvSpPr>
          <p:spPr>
            <a:xfrm>
              <a:off x="11424592" y="6237312"/>
              <a:ext cx="504056" cy="4320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Номер слайда 3">
              <a:extLst>
                <a:ext uri="{FF2B5EF4-FFF2-40B4-BE49-F238E27FC236}">
                  <a16:creationId xmlns:a16="http://schemas.microsoft.com/office/drawing/2014/main" id="{78BDE634-8E97-4D67-A9FA-E30A580B3A42}"/>
                </a:ext>
              </a:extLst>
            </p:cNvPr>
            <p:cNvSpPr txBox="1">
              <a:spLocks/>
            </p:cNvSpPr>
            <p:nvPr/>
          </p:nvSpPr>
          <p:spPr>
            <a:xfrm>
              <a:off x="9041432" y="6300000"/>
              <a:ext cx="2743200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2000" b="1" i="0" kern="1200">
                  <a:solidFill>
                    <a:srgbClr val="EF3124"/>
                  </a:solidFill>
                  <a:latin typeface="Styrene A LC Bold"/>
                  <a:ea typeface="+mn-ea"/>
                  <a:cs typeface="Styrene A LC Bold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6C41E104-DD5F-4D44-B491-CDF4D47F219E}" type="slidenum">
                <a:rPr lang="ru-RU" smtClean="0">
                  <a:solidFill>
                    <a:srgbClr val="FF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r"/>
                <a:t>5</a:t>
              </a:fld>
              <a:endParaRPr lang="ru-RU" dirty="0">
                <a:solidFill>
                  <a:srgbClr val="FF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21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Microsoft JhengHei UI</vt:lpstr>
      <vt:lpstr>Microsoft YaHei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Ильченко Александр Андреевич</dc:creator>
  <cp:lastModifiedBy>Ильченко Александр Андреевич</cp:lastModifiedBy>
  <cp:revision>4</cp:revision>
  <dcterms:created xsi:type="dcterms:W3CDTF">2022-03-16T12:52:50Z</dcterms:created>
  <dcterms:modified xsi:type="dcterms:W3CDTF">2022-03-16T13:15:22Z</dcterms:modified>
</cp:coreProperties>
</file>