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1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91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659F-FD8C-4057-83A4-2151A4D213F9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6AC0A73-0578-4EDE-A343-D81ACA985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0911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659F-FD8C-4057-83A4-2151A4D213F9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AC0A73-0578-4EDE-A343-D81ACA985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73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659F-FD8C-4057-83A4-2151A4D213F9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AC0A73-0578-4EDE-A343-D81ACA98527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67096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659F-FD8C-4057-83A4-2151A4D213F9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AC0A73-0578-4EDE-A343-D81ACA985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0867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659F-FD8C-4057-83A4-2151A4D213F9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AC0A73-0578-4EDE-A343-D81ACA98527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10291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659F-FD8C-4057-83A4-2151A4D213F9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AC0A73-0578-4EDE-A343-D81ACA985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88730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659F-FD8C-4057-83A4-2151A4D213F9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0A73-0578-4EDE-A343-D81ACA985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54826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659F-FD8C-4057-83A4-2151A4D213F9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0A73-0578-4EDE-A343-D81ACA985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4470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659F-FD8C-4057-83A4-2151A4D213F9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0A73-0578-4EDE-A343-D81ACA985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796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659F-FD8C-4057-83A4-2151A4D213F9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6AC0A73-0578-4EDE-A343-D81ACA985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68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659F-FD8C-4057-83A4-2151A4D213F9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AC0A73-0578-4EDE-A343-D81ACA985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610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659F-FD8C-4057-83A4-2151A4D213F9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6AC0A73-0578-4EDE-A343-D81ACA985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337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659F-FD8C-4057-83A4-2151A4D213F9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0A73-0578-4EDE-A343-D81ACA985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07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659F-FD8C-4057-83A4-2151A4D213F9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0A73-0578-4EDE-A343-D81ACA985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3205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659F-FD8C-4057-83A4-2151A4D213F9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C0A73-0578-4EDE-A343-D81ACA985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936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A659F-FD8C-4057-83A4-2151A4D213F9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6AC0A73-0578-4EDE-A343-D81ACA985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9643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FA659F-FD8C-4057-83A4-2151A4D213F9}" type="datetimeFigureOut">
              <a:rPr lang="ru-RU" smtClean="0"/>
              <a:t>28.02.2023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6AC0A73-0578-4EDE-A343-D81ACA98527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72570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E8BD05-7EDC-4980-891E-20BCF2F4D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783392"/>
            <a:ext cx="8915399" cy="3185329"/>
          </a:xfrm>
        </p:spPr>
        <p:txBody>
          <a:bodyPr>
            <a:no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психологического воздействия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рекламе</a:t>
            </a:r>
          </a:p>
        </p:txBody>
      </p:sp>
    </p:spTree>
    <p:extLst>
      <p:ext uri="{BB962C8B-B14F-4D97-AF65-F5344CB8AC3E}">
        <p14:creationId xmlns:p14="http://schemas.microsoft.com/office/powerpoint/2010/main" val="21088774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5DDDD0-2DD8-4F7F-91A9-068778598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5251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 Создание контраста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A17D1BD-1A20-4A69-B98C-7CF484B78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6769" y="1376624"/>
            <a:ext cx="10601011" cy="45345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распространенным методом рекламы выступает метод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«создание контраста»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Основная задача этого метода: показать рекламируемый товар, как нечто отличающееся от остальных, радикально улучшающее ситуацию, обладающее исключительными свойствами, эффективностью и т. д. Основной акцент при этом делается на эмоции. Для этого используется широкий арсенал методов построения видеоряда рекламных сюжетов, речи и комментариев, создания специальных игровых и сюжетных ситуаций. 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Например, в рекламе напитка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Pepsi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используется черно-белая съемка улиц и цветное изображение товарного знака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Pepsi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в рекламе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Coca-Cola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освещенный автопоезд с надписью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Always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Coca-Cola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который, проезжая по темному лесу и городу, распространяет вокруг себя свет и заставляет зажигаться огни. 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 стыке метода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«создание контраста»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метода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«использование положительных и ценностных образов, понятий и слов»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лежит обильное использование в рекламе таких слов как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«новый»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«особенный»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«уникальный»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</p:txBody>
      </p:sp>
    </p:spTree>
    <p:extLst>
      <p:ext uri="{BB962C8B-B14F-4D97-AF65-F5344CB8AC3E}">
        <p14:creationId xmlns:p14="http://schemas.microsoft.com/office/powerpoint/2010/main" val="8283875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B0807FB-992B-49CA-8CFF-83ECD9994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72611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 Сравнение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28406F-B7CE-48C8-B9F3-CAF124C9FA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1169" y="1467059"/>
            <a:ext cx="9525838" cy="507441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отличие от метода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«создание контраста»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котором преимущество одного товара над другим в большей степени достигается через эмоции, в методе сравнения основной акцент делается на разумную и наглядную демонстрацию преимуществ того или иного товара по сравнению с другими, аналогичными.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описываемом методе рекламы особенно важным является наглядность и простота сравнения (например, в рекламе спрей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Длянос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одном кадре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«сравнивается»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высокая стопка носовых платков и одна упаковка рекламируемого спрея). Как правило, в качестве объекта сравнения выбирается некий обезличенный и обычный аналог рекламируемого товара, которые обладает рядом преимуществ.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7214068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D7F8D-B53A-4F37-9212-7ADAD5BA7E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10. Такие же, как все. 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8916A9B-C8D7-4703-A6AA-0F34DA456C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0927" y="1607736"/>
            <a:ext cx="9233685" cy="43034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восприятии рекламы потребителем достаточно важным является необходимость связывания того или иного товара с конкретной аудиторией потребителей.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Одним из таких способов является увеличение идентификация того или иного человека или группы, участвующей в рекламе, с аудиторией.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Проще говоря, потребительская аудитория будет в большей степени воспринимать рекламируемый товар как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«относящийся к ним»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если потребители этого товара из рекламы будут восприниматься как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«свои»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78149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D36047-6F4D-47F7-89A6-62264D73D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69477" y="351692"/>
            <a:ext cx="10058400" cy="1095271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11. Продвижение (раскрутка) положительного образа товара на базе образа другого.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032951-D37C-4B3C-9119-77A172C0E3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8849" y="1446963"/>
            <a:ext cx="9957916" cy="48131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метода состоит в использовании уже раскрученной и известной марки для рекламы нового товара. Это повышает узнаваемость, выступает в качестве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«доказательства»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качества, психологически упрощает восприятие и переносит положительный образ первоначальной марки на новый товар.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Особенно органично это выглядит в случае, если новый товар содержит в качестве компонента первоначальный, оба товара связаны совместным функционированием, первоначальный товар используется при изготовлении нового и т. д. Например, с таким случаем мы сталкиваемся в рекламе компьютеров с процессором фирмы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Используемая при этом эмблема и слоган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Pentium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inside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дополнительным доказательством высокого качества компьютеров, так как торговые марки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Pentium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обладают положительным и хорошо узнаваемым образом.</a:t>
            </a:r>
          </a:p>
        </p:txBody>
      </p:sp>
    </p:spTree>
    <p:extLst>
      <p:ext uri="{BB962C8B-B14F-4D97-AF65-F5344CB8AC3E}">
        <p14:creationId xmlns:p14="http://schemas.microsoft.com/office/powerpoint/2010/main" val="14466700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A8286B2-E125-4A65-A9D2-BF27771D6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81837"/>
            <a:ext cx="8911687" cy="564941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12. Акцент на простоте и скорости получения эффекта. 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C743B2-9F9C-4B87-81CB-A33A9C5F7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57011"/>
            <a:ext cx="8915400" cy="44542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если предлагаемая процедура использования того или иного товара является слишком сложной или ожидаемый эффект наступает через продолжительный промежуток времени, то потребители склонны делать другой выбор.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Именно поэтому в рекламе делается особенный акцент на простоту использования и скорость получения эффекта. Например, в рекламе косметического средства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«Объем — экспресс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Maybelline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описания простоты получения эффекта используется следующие высказывания: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«:один волнующий жест от «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Maybelline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объем на полную мощность одним жестом: мгновение и твои ресницы торжествуют», а для рекламы модели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Twist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фена фирмы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Braun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«просто поверните насадку»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24264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7D19FC-21EC-4D41-B68B-3BBB2B768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631934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Превентивные ответы.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79C6F1-BABF-413B-A750-57D8D5817F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70444" y="1396721"/>
            <a:ext cx="9596176" cy="51045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то, что арсенал современных средств рекламного воздействия достаточно широк, у потенциального потребителя нередко остаются не разъясненные рекламой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«острые»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решения этих проблем в рекламном сюжете, в качестве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«превентивной»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меры, заблаговременно предусматривается возможность ответа на эти вопросы.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Не менее важным является психологическая реакция на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«превентивные ответы»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когда, увидев что, задается тот или иной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«каверзный»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потребитель в определенной мере осуществляет свою идентификацию с источником этого вопроса, ощущает свою интеллектуальное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«превосходство»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перед рекламой и, получив ответ, чувствует себя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«удовлетворенным»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«успокоенным»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Например, в рекламе стирального порошка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«Миф — автомат»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один из героев рекламного ролика задает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«каверзный»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 о цене рекламируемого товара (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«наверно дорогой?»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получает ответ (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«...совсем нет»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79892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ECD852-2EDA-410F-9565-30BE3138F3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09"/>
            <a:ext cx="8911687" cy="883143"/>
          </a:xfrm>
        </p:spPr>
        <p:txBody>
          <a:bodyPr>
            <a:no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14. Использование положительных и ценностных образов, понятий и слов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61FDFB-F2D0-4B6D-94CD-94BEE6BF9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9381" y="1507253"/>
            <a:ext cx="9998110" cy="5154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основных методов рекламы является использование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«ценностных»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 и понятий или эмоционально окрашенных слов, которые относятся к основным ценностям общества. Все эти объекты связаны с основными потребностями, мотивами человека, а также устоявшимися общественными стереотипами.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Данный метод апеллирует к таким понятиям как дом, семья, дети, материнство, наука, медицина, здоровье, любовь, мир, счастье и т. д. Метод используется в различных, тесно связанных друг с другом формах: связывание, подмена, создание миссии и др.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Методика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«связывания»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в создании устойчивой ассоциации с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«положительными»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эмоциями, образами, ценностями и понятиями.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рекламных роликах стирального порошка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Тайд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образ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«чистых альпийских лугов»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«нетронутая чистота и свежесть альпийской природы: мы сохранили для вас в упаковке»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Эффект усиливает видеоряд из панорамы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«альпийских лугов»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средствами компьютерной графики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«сворачивается»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 внутреннюю часть упаковки стирального порошка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Тайд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Дополнительное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cвязывание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осуществляется с помощью рифмованного слогана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«Чистота – чисто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Тайд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831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B32C79-32DE-464E-9CE7-024107776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782659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15.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Псевдообъяснение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7FF6E3D-5D9F-4D93-A8F0-48434A8ADB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6818" y="1245995"/>
            <a:ext cx="9857433" cy="51146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/>
              <a:t>	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Несмотря на достаточно высокий уровень воздействия рекламы, психологически потребитель склонен относится к ней с той или иной степенью недоверия. Поэтому потребитель склонен относится к рекламе с несколько большим доверием и считать свой выбор более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«разумным»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поскольку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«знает объяснение»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качестве такого объяснения может выступать как описание, процессы, работа, сопровождаемое видеорядом, комментарием, упоминанием специального рецепта,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«формулы»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названием того или иного химического вещества или просто приятное словосочетание.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Например, в рекламе чистящего средства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Comet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хлоринол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 отличии от других чистящих средств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Comet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содержит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хлоринол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который проникает внутрь поверхности и легко удаляет самые застарелые пятна и бактерии»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в рекламе жевательной резинки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Dirol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White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это 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«активный компонент </a:t>
            </a:r>
            <a:r>
              <a:rPr lang="ru-RU" sz="2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содиум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бикарбонат»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для одного из рекламных роликов шампуня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Pantene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V это витамин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B5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т.п.</a:t>
            </a:r>
          </a:p>
        </p:txBody>
      </p:sp>
    </p:spTree>
    <p:extLst>
      <p:ext uri="{BB962C8B-B14F-4D97-AF65-F5344CB8AC3E}">
        <p14:creationId xmlns:p14="http://schemas.microsoft.com/office/powerpoint/2010/main" val="3409178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57D8F0-8325-409D-9474-0C4A2AFA5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71160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16. Использования фактора юмора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CAE1F2-27C9-41F7-A2CA-7A29219F52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31700" y="1668026"/>
            <a:ext cx="9072911" cy="4243196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рекламе юмористические ситуации могут реализовываться на уровне текста, в том числе слоганов, персонажей, юмористических игровых сценариев и т. д.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 самой своей природе юмор предполагает ту или иную нестандартную ситуацию, которая, как правило, хорошо запоминается и не вызывает неприятия.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Второй важной особенностью фактора юмора является его связь с положительными эмоциями. Все это приводит к достаточно высокой эффективности использования данного метода в рекламе.</a:t>
            </a:r>
          </a:p>
        </p:txBody>
      </p:sp>
    </p:spTree>
    <p:extLst>
      <p:ext uri="{BB962C8B-B14F-4D97-AF65-F5344CB8AC3E}">
        <p14:creationId xmlns:p14="http://schemas.microsoft.com/office/powerpoint/2010/main" val="38787310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82B9F5E-B3B3-43EF-AE54-4780A3F9D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2331218"/>
            <a:ext cx="8915400" cy="35800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забывая про отрицательные стороны рекламы, необходимо понимать, что реклама способствует улучшению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«качества»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 человека, информирует потребителей о новых товарах и возможностях, способствует удовлетворению разнообразных потребностей человека и оказывает положительное воздействие на движение технического прогресса и развитие экономики.</a:t>
            </a:r>
          </a:p>
        </p:txBody>
      </p:sp>
    </p:spTree>
    <p:extLst>
      <p:ext uri="{BB962C8B-B14F-4D97-AF65-F5344CB8AC3E}">
        <p14:creationId xmlns:p14="http://schemas.microsoft.com/office/powerpoint/2010/main" val="2941866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8DC146F-81CF-43ED-B32B-B225C388A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8269" y="683288"/>
            <a:ext cx="9786344" cy="57376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 практической точки зрения основная цель и предназначение коммерческой рекламы заключается в стимулировании продаж сейчас и/или в будущем тех или иных товаров или услуг.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этого реклама воздействует на покупателя и способствует его действиям по приобретению рекламируемых товаров и услуг.</a:t>
            </a:r>
          </a:p>
          <a:p>
            <a:pPr marL="0" indent="0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этом используется целый ряд различных методов и приемов, воздействующих на различные психические структуры человека, как на сознательном, так и на бессознательном уровне. Для обозначения этих методов и приемов используется понятие </a:t>
            </a:r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«рекламное воздействие».</a:t>
            </a:r>
          </a:p>
          <a:p>
            <a:pPr marL="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22615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57DA84-45A2-48C8-BE07-0B294E54E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0976" y="624110"/>
            <a:ext cx="9911023" cy="1280890"/>
          </a:xfrm>
        </p:spPr>
        <p:txBody>
          <a:bodyPr>
            <a:normAutofit fontScale="90000"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Позитивными, общественно значимыми функциями рекламы являются: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DACD70-363F-4ED9-9969-840C92281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11603" y="2133600"/>
            <a:ext cx="9435403" cy="4267200"/>
          </a:xfrm>
        </p:spPr>
        <p:txBody>
          <a:bodyPr>
            <a:normAutofit/>
          </a:bodyPr>
          <a:lstStyle/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информирует потребителей,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стимулирует совершенствование существующих товаров и разработку новых,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способствует конкуренции и снижению цен на товары и услуги, делая их доступными для различных слоев общества,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служит общественным нуждам, например, являясь одним из основных источников финансов для средств массовой информации,</a:t>
            </a:r>
          </a:p>
          <a:p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популяризирует новейшие достижение науки и технике, ускоряет адаптацию всего нового, тем самым продвигая ускоренными темпами технический прогресс и т. д.</a:t>
            </a:r>
          </a:p>
        </p:txBody>
      </p:sp>
    </p:spTree>
    <p:extLst>
      <p:ext uri="{BB962C8B-B14F-4D97-AF65-F5344CB8AC3E}">
        <p14:creationId xmlns:p14="http://schemas.microsoft.com/office/powerpoint/2010/main" val="2517242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A3DA8D-3ADC-4F6A-8CF7-C36A7C5CB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методы психологического воздействия в рекламе: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5AA4BC-62CB-431B-8F75-AE906D160C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0734" y="2133599"/>
            <a:ext cx="9273878" cy="4227007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Утвердительные высказывания. </a:t>
            </a:r>
          </a:p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состоит в использовании утверждений, которые представляются в качестве факта, при этом подразумевается, что эти заявления самоочевидны и не требуют доказательств. Практически вся реклама построена на использовании этого метода. Более того, нередко эти высказывания с рациональной точки зрения и в отрыве от рекламы выглядят некоторым преувеличением. Например, такие слоганы как: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«Не зря все дети любят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Huggies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(реклама подгузников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Huggies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или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«Новый год вдвойне вкусней, если с вами 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MilkyWay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(реклама шоколада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MilkyWay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09503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88A0806-52DA-45F6-8904-DCF1DC2194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0831" y="1838848"/>
            <a:ext cx="9253781" cy="407237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Выборочный подбор информации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Сущность метода состоит в специальном подборе и использовании только тех фактов, которые являются выгодными для информационно-психологического воздействия рекламы. Интересно заметить, что с практикой использования аналогичного метода мы встречаемся в политической борьбе, управлением социально-политическими процессами, избирательных кампаниях. </a:t>
            </a:r>
          </a:p>
        </p:txBody>
      </p:sp>
    </p:spTree>
    <p:extLst>
      <p:ext uri="{BB962C8B-B14F-4D97-AF65-F5344CB8AC3E}">
        <p14:creationId xmlns:p14="http://schemas.microsoft.com/office/powerpoint/2010/main" val="35275765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68D8397-94AB-458C-B88C-42B61444D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398" y="371789"/>
            <a:ext cx="10654602" cy="62500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Использование слоганов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Одним из широко используемых методов в рекламе является использование разнообразных лозунгов, девизов и слоганов. Это позволяет: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«сконцентрировать»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особенности, название и/или образ рекламируемого товара в одну фразу, которая и внедряется в сознание потребителя.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Другой особенностью метода является то, что при использовании слогана запоминается не только и не столько особенности конкретного продукта, сколько его идеализированный и положительный образ. Например, вместо торговых марок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«Аквафреш»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Синерджи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Ice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white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используются слоганы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«Тройная защита для всей семьи»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«Чтобы кожа сияла здоровьем»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«Для сохранения белизны зубов»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«использовании слоганов»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 важным является создание четкой ассоциации торговой маркой и самим слоганом, для чего в его состав нередко включают название торговой марки или компании: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Blend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-a-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med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пусть улыбка сияет здоровьем»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«Maggi -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добавь изюминку»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Roventa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Delta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покоряет с первого взгляда»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улучшения восприятия и запоминаемости слоганов реклама использует яркие и короткие фразы, рифму. Например: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«Чистота – чисто 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тайд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Мизим</a:t>
            </a: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для желудка не заменим»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др.</a:t>
            </a:r>
          </a:p>
        </p:txBody>
      </p:sp>
    </p:spTree>
    <p:extLst>
      <p:ext uri="{BB962C8B-B14F-4D97-AF65-F5344CB8AC3E}">
        <p14:creationId xmlns:p14="http://schemas.microsoft.com/office/powerpoint/2010/main" val="34107274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28F14F-6A4F-404D-90CC-64F517628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Концентрация на нескольких чертах или особенностях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4C1102-9F21-480D-88F7-1201CA64B6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58944" y="1446963"/>
            <a:ext cx="9645667" cy="506436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Обычно у рекламы отсутствует возможность воздействовать на потребителя более или менее долгое время. Это связано как с особенностями размещения рекламы, большой стоимостью рекламного времени и/или площади, так и с особенностями восприятия рекламы потребителем, которые, как правило, стараются избегать воздействия рекламы. В связи с этим у рекламы возникает острая необходимость повысить воздействие рекламы в условиях недостатка времени, площади, короткого времени восприятия рекламы потребителем и т. д.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этого реклама в рамках одного сообщения и объявления концентрируется лишь на некоторых чертах имиджа и/или качеств и черт товара. </a:t>
            </a:r>
          </a:p>
          <a:p>
            <a:pPr marL="0" indent="0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качестве таких особенностей и черт могут выступать: образ товара создающего хорошее настроение, увеличивающий привлекательность, способствующий улучшению здоровья, являющийся признаком высокого социального статуса, связанный с заботой о семье, имеющего высокие потребительские качества, меньшую цену, по сравнению с аналогичными товарами, высокую скорость работы, больший срок действия или надежность и т. д.</a:t>
            </a:r>
          </a:p>
        </p:txBody>
      </p:sp>
    </p:spTree>
    <p:extLst>
      <p:ext uri="{BB962C8B-B14F-4D97-AF65-F5344CB8AC3E}">
        <p14:creationId xmlns:p14="http://schemas.microsoft.com/office/powerpoint/2010/main" val="1365343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04B396-E139-4845-A891-19AD07A4A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331596"/>
            <a:ext cx="8911687" cy="592852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Дополнительное свидетельство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B46DAE-297D-4C72-AD94-FECDF5A61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39815" y="1014884"/>
            <a:ext cx="9937820" cy="54261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Данный метод основан на том предположении, что если совместно с тем или иным утверждением приводится также дополнительное свидетельство о его подтверждении, то потребитель психологически склонен больше доверять этому утверждению.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Такого рода дополнительное подтверждение или свидетельство может быть как обезличенным, так и принадлежать организации или группе, которая обладает определенным авторитетом и/или возможностью судить о содержании утверждения.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первом случае это могут быть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«клиническая практика»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«клиническая практика доказала:»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рекламный ролик жевательной резинки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Dirol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«известная компания»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«разработанная известной фармацевтической компанией « - реклама зубной пасты «Аквафреш»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«лаборатория 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Garnier»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гарантия лаборатории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Garnier -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Париж»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реклама шампуня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Fructis</a:t>
            </a: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0080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57FCB35-FA0D-4696-9505-E82492B75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491257"/>
          </a:xfrm>
        </p:spPr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 Победившая сторона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40A60B-C791-4043-9559-0A90F1628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80491" y="1577591"/>
            <a:ext cx="8721219" cy="44441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Одной из реализаций метода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«Дополнительное свидетельство»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является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«Победившая сторона»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данном методе реклама эксплуатирует желание людей быть на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«выигравшей стороне»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быть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«как все»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Например, в рекламном ролике медицинского средства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Фастум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такой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«выигравшей стороны»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выступают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«более 20 миллионов людей»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«более 20 миллионов людей излечено»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Надо отметить, что аналогичный прием мы встречаем в политической борьбе. Например, в избирательных кампаниях нередко используются такие пропагандистские темы, как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«Кандидат N - кандидат номер один»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«Кандидат N -кандидат победитель»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5979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F4FB5D-0A3E-45D0-92BE-82B180E1B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Использование авторитетов (групп влияния)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526E7D-76A5-4CFF-AA3A-31628017D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203" y="1366576"/>
            <a:ext cx="9384410" cy="45446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Достаточно близко к методу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«Дополнительное свидетельство»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лежит метод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«Использование авторитетов (групп влияния)»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Однако, если в методе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«Дополнительное свидетельство»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источник свидетельства является более или менее безымянным, то в случае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«Использование авторитетов (групп влияния)»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источник выступает в виде отдельных авторитетных и известных для аудитории личностей или групп.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качестве таких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«групп влияния»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выступать известные актеры, деятели культуры, телевизионные ведущие и т. д. </a:t>
            </a:r>
          </a:p>
          <a:p>
            <a:pPr marL="0" indent="0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Это приводит к лучшему восприятию рекламы, на которую в определенной мере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«переносится»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положительный образ источника рекламных высказываний, а сами высказывания наделяются большим доверием.</a:t>
            </a:r>
          </a:p>
        </p:txBody>
      </p:sp>
    </p:spTree>
    <p:extLst>
      <p:ext uri="{BB962C8B-B14F-4D97-AF65-F5344CB8AC3E}">
        <p14:creationId xmlns:p14="http://schemas.microsoft.com/office/powerpoint/2010/main" val="293289458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229</TotalTime>
  <Words>2292</Words>
  <Application>Microsoft Office PowerPoint</Application>
  <PresentationFormat>Широкоэкранный</PresentationFormat>
  <Paragraphs>73</Paragraphs>
  <Slides>20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5" baseType="lpstr">
      <vt:lpstr>Arial</vt:lpstr>
      <vt:lpstr>Century Gothic</vt:lpstr>
      <vt:lpstr>Times New Roman</vt:lpstr>
      <vt:lpstr>Wingdings 3</vt:lpstr>
      <vt:lpstr>Легкий дым</vt:lpstr>
      <vt:lpstr>Методы психологического воздействия в рекламе</vt:lpstr>
      <vt:lpstr>Презентация PowerPoint</vt:lpstr>
      <vt:lpstr>Основные методы психологического воздействия в рекламе:</vt:lpstr>
      <vt:lpstr>Презентация PowerPoint</vt:lpstr>
      <vt:lpstr>Презентация PowerPoint</vt:lpstr>
      <vt:lpstr>4. Концентрация на нескольких чертах или особенностях.</vt:lpstr>
      <vt:lpstr>5. Дополнительное свидетельство </vt:lpstr>
      <vt:lpstr>6. Победившая сторона. </vt:lpstr>
      <vt:lpstr>7. Использование авторитетов (групп влияния). </vt:lpstr>
      <vt:lpstr>8. Создание контраста. </vt:lpstr>
      <vt:lpstr>9. Сравнение.</vt:lpstr>
      <vt:lpstr>10. Такие же, как все. </vt:lpstr>
      <vt:lpstr>11. Продвижение (раскрутка) положительного образа товара на базе образа другого. </vt:lpstr>
      <vt:lpstr>12. Акцент на простоте и скорости получения эффекта. </vt:lpstr>
      <vt:lpstr>13. Превентивные ответы.</vt:lpstr>
      <vt:lpstr>14. Использование положительных и ценностных образов, понятий и слов. </vt:lpstr>
      <vt:lpstr>15. Псевдообъяснение. </vt:lpstr>
      <vt:lpstr>16. Использования фактора юмора. </vt:lpstr>
      <vt:lpstr>Презентация PowerPoint</vt:lpstr>
      <vt:lpstr>Позитивными, общественно значимыми функциями рекламы являются: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психологического воздействия в рекламе</dc:title>
  <dc:creator>Наталья Казначеева</dc:creator>
  <cp:lastModifiedBy>Наталья Казначеева</cp:lastModifiedBy>
  <cp:revision>1</cp:revision>
  <dcterms:created xsi:type="dcterms:W3CDTF">2023-02-28T04:07:11Z</dcterms:created>
  <dcterms:modified xsi:type="dcterms:W3CDTF">2023-02-28T07:56:23Z</dcterms:modified>
</cp:coreProperties>
</file>